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BAC94-0352-5DC8-064A-73F2CB1E8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FE2B1-1727-DCEA-BE62-6F639FE9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09530-7422-6235-613A-4242839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F2D85-6E09-C7A0-0CBB-C8F038D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B616B-BB0C-E8D1-F9DE-684DE1B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0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2B00-82E7-48EE-4B8C-17853A42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C575B-9434-A1FF-FF4D-B1D524CC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44770-EDF8-D575-7456-9556E503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83347-0EB0-6831-4729-289E1354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D977A-AE1E-9AAC-944B-900D385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1F708E-0C08-2987-F8ED-F64183E91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F4C16-B7A7-6EE7-A0C4-E86FF14E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0DB55-5532-D4FA-57E8-4C7A2B9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04985-7DA9-4D12-8AE3-5747DEC1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AA260-C1FC-50E7-08CF-6624981A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7C676-702A-1B8F-7AAC-6CD4191B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590DE-88AB-E40B-7975-37E0A6F1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2F6BF-96E1-197B-20B7-90C2FFED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3F701-55B5-DB88-D2AE-B54B847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D860F-0799-EC80-666C-6A2F4F9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7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48365-C640-C02F-59A0-75FFC101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294DB-25BA-1D10-E280-1AF919E9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5670-7961-4C9C-B45E-9176ABE6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FDCE5-8B3D-2DD6-E662-8EA0A6D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D49F3-D5C7-EC50-32ED-E27E9F93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E2EF4-8225-862D-AFBB-AE6169AC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7339A-E0DC-36CF-62BD-60FF5AC00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D8D8F-CB77-E74A-C877-5A71F664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C037A-F886-8306-D3D5-332FB846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AE001-623D-8F69-9A6E-DB6A4E3A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03AF4-DAA7-32B1-CB8D-DD62DDE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72F9-A713-95A7-A612-179E7F0C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C85E4-7DFB-07C5-6FEF-7A85F20E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91A06-BE4F-1EDC-9751-29E48BF6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DA600-9302-F4BB-2671-DCE153BC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D995F-815C-61C1-EC5D-E9472239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79DE1-DF80-0791-39B3-2FC26F1B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407AF-2607-923A-39D6-53CB1317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10D24-4D5D-86DF-D21D-23D3DC75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C6822-BABC-4328-6482-7A624E22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7CCE2-B923-6DBD-E5EA-4F0E80D0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1A140E-8B6E-8B19-4481-975CC0CF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0E089-3B57-BCCF-D70D-2BFDFFBE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F7882-EEC1-A5E8-7901-8FCD38A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729A74-D47C-0F07-015F-AC74344A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EF392-7911-C0F0-E120-85F7306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3FA4-C623-1B59-77B2-3B399DFA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EDB5A-DA99-6EC4-5941-9AE4C37C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E479E-E098-28A2-A4B3-08A2D054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1844E-2FE5-3CA9-2369-E736B99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3693B-E4BD-3E3C-5E10-A45F5991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8A169-B62A-ABB1-8138-9F97668C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EF926-A124-3AF2-F0C4-83B664D6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5B980-C92C-B366-C8F2-0F5BFF0B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F2C20-66B9-5AB0-4DED-0A2FAD50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55CE3-3176-88BE-0A0A-E934A2D2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0D51C-59A0-C440-C144-B6761C6D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E83CE-9A22-B399-3A23-E11812C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502BB-7E1D-EC5E-566D-18D0F658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FEB9E-F40C-9E2F-0FAD-4C2378DC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2F0DE-7DBA-50E0-1B75-D1F483CCB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913C-A5D3-4AC5-8B81-3A90D6E1D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BA69A-206E-5298-B7A4-82D166076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1E4E3-3281-8D82-F4E9-9619C4F79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470B-03C8-4559-A076-0D7DE2FC1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 descr="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2024-03-10T05:21:30Z</dcterms:created>
  <dcterms:modified xsi:type="dcterms:W3CDTF">2024-03-10T05:21:31Z</dcterms:modified>
</cp:coreProperties>
</file>