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42BC-89A6-B405-2DA3-54BD43C5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41226-DC99-6370-6B91-AE9CB0E61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0332B-C95D-A06E-4FD6-B7EF71AE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5347-217B-C612-552D-0E666BC3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750D-518E-D9BE-C1B2-025EB3F3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2086-36EB-3D43-CA60-5168C239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44B1B-D882-DF11-D76A-9C8B9768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1F398-DA96-6EA2-9716-1A4D338B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8DEE8-6A32-B818-FB06-7A9FD117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4505D-3805-4413-ABD3-B435B0A0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2E7487-39AF-B0D5-7F0B-9A5CAC3F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C745F1-738F-FC3A-87DD-85DD804D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16DE6-41F3-9E85-D510-DB5E081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64AFC-B0FC-DAB6-C729-60737924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B69F4-9619-C916-DE90-541E2506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F0D6-CDCD-0BB3-49BE-7AC754F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3AB99-28B3-5276-00B7-8AFEDCED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B9FED-E9DB-4324-444F-330F8E1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9720-E6DA-1E92-B93B-396A50F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C7EEC-513A-9FC2-22C9-8B819A89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4C52-DE4C-271A-8CD0-62118A2E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152FC-BD63-428C-DA8E-F0DBFC23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AAE5A-2884-9E59-26D0-91B4634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0C2F-0EDF-0876-42D6-6C2D9D8A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0952A-2C3A-AD8F-29D6-30F6B51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BB5D-EA03-8EDC-B7A8-AADE9FC3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7042B-1C00-3C20-5D86-39C2A7EB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9E38D-BAF6-FC6F-6AD2-CA8A0F75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EAE40-88A7-A0FD-227C-44A78916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94D17-3A23-9131-B774-F6FFF5D0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A537C-E76A-4F7D-BE46-CACEB35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7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99F3-A4E7-F733-FBE0-6AB77E80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A8274-1119-99F4-5E2F-B61072B8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E27819-1B01-59B1-E9B4-7F390CAE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FCFB6A-4D16-A9D1-A348-57EC5FAB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1814A-A51E-0BB1-6E63-9DBCF1A7E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044BC-9C61-541F-3AE1-E9374205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C66147-A7E4-E249-B1E4-5A713B40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4B3FC-AB94-96E2-1AF3-1574B687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67F9-9E57-6A50-D2F2-F60F3BC2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CF166-AA09-E67C-340B-7A46B0A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14554A-47BB-8E96-1AD7-2B867E92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5DA171-7794-C0A3-AA59-038FE3C0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C288D-DBDD-D85A-3474-0B38CCB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6C688-A956-DEA6-25CB-49D7FD5F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458CD-BC78-E56B-AB0B-0C54A6B0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2448-81C0-5C5E-F784-950A7B8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1F44-50C6-3C0B-98B2-325542AD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E70CB-272A-D06A-6178-DDEC3EEE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1AD34-3DA7-E551-E4CF-0E10B9E3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9B3F4-4851-A608-9482-E1968408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78784-D80F-8C7B-D03B-72F82AD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43BF-E565-1A02-B949-69E87302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66B15A-0C03-718D-3801-3458C39E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318A8-0ECC-CA18-AB97-63876C10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22C05-87B4-BD09-4026-ED231CE5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E8E50-DD64-7B05-B145-3DB7ED84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2A3BE-81BE-4A86-064E-C38B6CA2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6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A31CE-868F-EF8D-DB89-6C7CAD59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A16D2-85E2-3994-653B-070C1701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3805B-A4CE-A1F8-C42F-D2058B55B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A815-EEE9-4BA4-95E7-B4CA1398B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F2FD3-0C94-7850-6D1B-D01DC5D51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69970-7D3F-60C5-E3A2-6BA123EB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B533-969A-4591-A17F-DDB48F225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8" name="Picture 2" descr="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5203" name="Picture 3" descr="4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2024-03-10T05:23:09Z</dcterms:created>
  <dcterms:modified xsi:type="dcterms:W3CDTF">2024-03-10T05:23:09Z</dcterms:modified>
</cp:coreProperties>
</file>