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33302-8A2B-5789-6A36-71DBDE7C5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ED888F-6458-B9DC-2267-FB59B137F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8714C-F14D-2142-4486-6D69F15A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116E-D118-454E-91A2-320D90EFE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CC000-4ACC-F4C3-BF4E-A07AD81C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61931-31B3-7200-906A-4C4B0BE4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2A52-676F-415D-8686-8AE620F36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1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E8189-E846-E61D-BCEF-AE11CAAA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1C9096-ADDA-D6B0-9003-C5B0D1994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226CF-BE08-219F-D151-9022239B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116E-D118-454E-91A2-320D90EFE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B5EE5-ED07-276C-B06C-1F0B5539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FD5B7-4A54-A4EB-0E82-53440400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2A52-676F-415D-8686-8AE620F36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12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9D887C-EA84-6D7D-D1B2-8004A771C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42F217-B0A0-1CC7-500A-F13D00FC4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EF5D7-F2C7-6130-D55E-4B30A485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116E-D118-454E-91A2-320D90EFE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DA852-1115-30F3-D5EF-6CE8478F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40015-76BB-B93C-D67F-2778ED1D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2A52-676F-415D-8686-8AE620F36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0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2881A-ED42-6EA1-B6D0-4D89AECA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12EC5-EA29-6C2B-7C03-FDD71BFD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0DF98-A3AD-F22E-5629-AF005ABB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116E-D118-454E-91A2-320D90EFE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5F218-AFAB-454E-885F-930FEC9D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B4AA2-761D-E939-168D-4D17916A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2A52-676F-415D-8686-8AE620F36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15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7A869-42F5-6450-9492-59174B34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AAD27F-01A4-873D-9961-023239CD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3C37E-9214-C0FD-0806-19229AC2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116E-D118-454E-91A2-320D90EFE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F05C6-67FE-7A3F-C6C3-A401EA9B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576D6-DE19-57E9-C88F-407E52D0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2A52-676F-415D-8686-8AE620F36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70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AF4D5-809B-0718-3DD7-C33B1D07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75284-10EA-7C28-C2AE-83FA148E6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E6232-D0D2-7979-4746-90600973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681F3-DEC0-EBBA-F9E9-6AAEF4B4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116E-D118-454E-91A2-320D90EFE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9E90DE-8CDB-DB8F-1524-41453D24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518DFD-DA22-15D9-0DA5-4BCE3288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2A52-676F-415D-8686-8AE620F36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BDD2C-BBC5-2332-46A1-2986198C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A631A-6E14-8FB4-F5AC-C9C143119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4E767-8080-C2F6-E17E-8D2B08846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FA89EB-7335-5A95-631D-EBBFEC426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2FFFE6-8533-9FDF-ED9D-438081E7F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EF9EB9-2D3C-B991-FA8C-81456F65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116E-D118-454E-91A2-320D90EFE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94BD81-80B9-CC20-0E7D-F28F49F4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BD0835-1E30-93F2-DF43-35023881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2A52-676F-415D-8686-8AE620F36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2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822BC-504A-8709-0374-CDFE2BB1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ABAAB3-098B-7E57-81A6-DBEA3620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116E-D118-454E-91A2-320D90EFE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BB278-9669-55A7-7937-1EF41723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A74F2B-A980-D28E-166F-DEDC7BA0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2A52-676F-415D-8686-8AE620F36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1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0DC213-0C95-AE90-3851-9E3C5A79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116E-D118-454E-91A2-320D90EFE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A9E670-9F16-7574-91BE-C794554C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B15DC3-F0D5-D7BF-804A-30807C8B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2A52-676F-415D-8686-8AE620F36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4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E1CC6-E44D-F9C8-89F8-E2EB643A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69E55-DFD8-6690-E9A9-9F66050C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3018E-119D-C015-2651-2AAAB30A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D1B67-45A6-2644-79B1-9C68AC1F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116E-D118-454E-91A2-320D90EFE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EC43A-8886-6AA0-F411-7398DBA0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B78CE8-B704-6F10-FBD7-E74F9AAA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2A52-676F-415D-8686-8AE620F36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2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C129D-67F5-FE4E-D9F6-5F87848F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DFA690-02B9-8F79-EC5E-BD4E42069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4BAE8-82F2-DD02-BE30-2C68E1F85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2D0974-DA27-5D19-1F8D-28342F22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116E-D118-454E-91A2-320D90EFE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4F0E2-4E09-12FC-D56C-EFF4BEED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29951-5EDF-147C-A66D-8D7EE4B7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2A52-676F-415D-8686-8AE620F36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3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39038D-B5C1-9995-FF53-3F095937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756C7-7E9A-6191-892F-FD28A4E0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57162-C88F-47DB-D210-3E4F75F15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116E-D118-454E-91A2-320D90EFE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E67EF-38B8-7148-2D82-94099D778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5DF18-77F8-96BA-6546-2AF3F9303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2A52-676F-415D-8686-8AE620F36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1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274" name="Picture 2" descr="4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9299" name="Picture 3" descr="42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2024-03-10T05:23:41Z</dcterms:created>
  <dcterms:modified xsi:type="dcterms:W3CDTF">2024-03-10T05:23:41Z</dcterms:modified>
</cp:coreProperties>
</file>