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E7AD7-F1DE-0BFC-6EDA-FB3F093E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73EF87-709C-A9EF-F728-F802AB36F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6BF2F-1861-14F3-BBE8-D103271E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4BBB-4595-4504-BEDD-9107D23E8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359BF-F9CA-2E5A-6FD2-8444EC84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57860-56D6-2982-865F-ECDE26E9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8C20-DC2A-46AA-AC04-66E687285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0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0E37-19AB-8411-0746-5204761F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B4FB35-EBB2-9754-8F76-2FEFD03F1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F65B0-16F4-6EB4-87AE-B2F996E4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4BBB-4595-4504-BEDD-9107D23E8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1C785-CE49-EDB7-462A-3094EC6F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7B4CB-BE3B-D07F-A017-16CCA00E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8C20-DC2A-46AA-AC04-66E687285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8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F046E3-38C7-4F38-3140-98DC87C86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E7614A-A354-5E8F-4E86-FF3824C3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D1F7C-3510-CB57-B6E6-5927ECC7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4BBB-4595-4504-BEDD-9107D23E8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CA4D1-2F65-220E-005C-08FC48A3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E729C-AD22-F35C-C00C-6CB15263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8C20-DC2A-46AA-AC04-66E687285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0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46574-5061-3492-BB3C-3A6EDBC1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6CFCC-3211-880E-4465-C7C037FC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E6865-FC1F-2A1B-291E-C7ED278D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4BBB-4595-4504-BEDD-9107D23E8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01344-9616-127C-7251-CF3B88F0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2789E-871A-95D3-1EB2-63524FA3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8C20-DC2A-46AA-AC04-66E687285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5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AB495-28DA-BD5A-09DD-E66B730C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18A64-67E6-AB26-9A05-79C18D0F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77FA2-E789-DDA6-4AED-107D53D4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4BBB-4595-4504-BEDD-9107D23E8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39FB8-9388-1666-FB31-3CFDF1B2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C39FA-D41B-640B-C32F-C4C594AC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8C20-DC2A-46AA-AC04-66E687285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4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24B81-04FC-0971-72F6-AE562370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5D5E2-FE75-36CD-2132-382C11211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563B43-749C-DB6D-60FE-7C5F6FFC9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0D1CC-2F95-A41D-908D-D9CF2F5F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4BBB-4595-4504-BEDD-9107D23E8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A59B3F-0FCD-4EC0-EF09-19EAC224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6941ED-CE1C-5DC1-18DE-DEAFCFBB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8C20-DC2A-46AA-AC04-66E687285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6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2FFA1-67DA-1E08-2DE2-3D2AD52A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3B54A-4B15-562E-BF89-67DE817EB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6EA0A2-3BD0-949C-8DDF-6DC77D49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AE4AC4-B489-AF8F-16BA-A343E6476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C26F3C-C95A-3184-7FFF-4A13739B8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7992E2-3103-A113-8F5C-26ED6B99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4BBB-4595-4504-BEDD-9107D23E8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3E4A89-45E6-0F9C-C9A7-88312D91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FBE4B4-0B86-1C21-4320-94B91A7F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8C20-DC2A-46AA-AC04-66E687285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8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D834D-91C9-0A7C-6537-97CCCEA4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0790C2-41FC-2807-6955-B7E5F99B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4BBB-4595-4504-BEDD-9107D23E8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B2B0CD-82B4-25BA-36A8-25A37337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6FE5D-0951-5D47-51AF-30AF8833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8C20-DC2A-46AA-AC04-66E687285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8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B9D187-3890-07B0-6F92-F6BA8FCA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4BBB-4595-4504-BEDD-9107D23E8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D0DE5D-95D9-110B-CA49-EF426E09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7C961E-A466-3A7E-29C4-6E29E29F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8C20-DC2A-46AA-AC04-66E687285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69230-D892-1FEF-BAA1-F711D720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EE53E-1410-6724-18DD-E48483EB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30FC08-F057-4229-AF52-AD5EF3369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5B522-1665-4C41-1CAB-3EE84497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4BBB-4595-4504-BEDD-9107D23E8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13E8DA-C908-1FE9-BFD0-270E8AAA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64B74-98A3-0BF0-4736-D2451961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8C20-DC2A-46AA-AC04-66E687285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9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2DC1C-3801-4D3B-AA9E-E65E9D0C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06DC13-821C-D6DA-D572-B55443523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38DAB0-174A-647C-CCAA-AF727503F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FAEB9-E9E4-71B6-E240-3F70791F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4BBB-4595-4504-BEDD-9107D23E8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BCEDC-D815-C408-5A9F-F40E2C34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4DF19-5C04-E71C-98EF-2A8A142A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8C20-DC2A-46AA-AC04-66E687285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6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8ADECD-F66E-E69A-E046-BD36D247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B04DD-FDBF-24B8-8D55-9A7C8D401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20913-DA25-F249-F2D6-517D94599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4BBB-4595-4504-BEDD-9107D23E8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5E8D4-87EF-42A3-D13E-384E7C25D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421D6-C297-276D-C2B1-AD631E858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8C20-DC2A-46AA-AC04-66E687285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22" name="Picture 2" descr="4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1347" name="Picture 3" descr="42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2024-03-10T05:24:03Z</dcterms:created>
  <dcterms:modified xsi:type="dcterms:W3CDTF">2024-03-10T05:24:03Z</dcterms:modified>
</cp:coreProperties>
</file>