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DCC4B-1821-5A12-6203-627D1D6D1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E71338-CFB0-AFEF-D5D8-0E73A2F8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E9BE2-3648-E9E3-8250-9486B994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A5459-F64F-EE18-563D-4A0C32D5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1CB37-844A-4A93-B0BB-01483A17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8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E13A2-5FBD-F49D-D3DF-A18CA0C1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DEBC5-8674-3DA9-C9B2-64FB9AA00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DE09A-05D4-24B0-9B54-47BB8C31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B9E31-A5F7-21C5-7FDB-B978D3E8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15C5D-F327-896A-9EA9-FBC06999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D4F56-3E1F-162D-D055-BDD47B05C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A8964A-807A-FFDD-EB7E-5BD699DB8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57E5B-369B-1D99-4A70-595B082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398E-D85C-D72F-47BD-1396ED75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33680-B58C-1BB2-9991-6F99F6DB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7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99282-9D51-3C5C-8FE7-5277595D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9C073-D250-1C83-6F82-53DF027B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FDA35-FF0B-9DB1-F309-0E87E6D9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415FA-80BD-AB26-F458-D1F03D3D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DBF7F-0E63-0A86-491E-AF18C15C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3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9FC53-71E3-0930-6F10-559E6C34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E1796-33E5-796E-2D7D-063FA72F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BEB75-1750-92E0-74F3-B0676F6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00328-CF03-E39C-2598-2E62AE4F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F6246-A1C3-C98C-EB5D-F83DD60C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8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9FFC4-D9BF-20BD-AA97-EA57E3C7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D48A-2052-BC23-F12A-07E57B20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08502-86D4-9FF6-8C3A-30818A55B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C4436A-E56A-B40A-2894-C649A241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FFAD4-CAE5-E559-44C2-FBE08AEA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D0809-51C5-9B16-A473-B4CC6372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70678-B698-1D57-9C57-9415CF38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2A052-EE35-B667-3E82-AC38950D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99761A-0178-E42A-6E5D-2E7A49E3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88AA8-9F95-2A3B-1A96-7B4DE45C6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99602D-F422-858F-2285-7DDA23EDC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02104D-EE03-4F30-336B-6E218DF1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7A179C-06A4-8181-A8F3-EEDEA6D7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5E323-6062-E492-F729-085CEE4F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0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12116-71BB-6B48-653A-A95B16AC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A6909-D69D-04F2-87E1-8801DE20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661A4-1393-A295-7558-829069C2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58731-C95B-7759-5237-4FFC6FDC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0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DF27BC-7949-15CC-7563-E8BE592C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5EA7DF-285C-1175-44DE-54AEA2F6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1CEB4-D7FF-F95E-90BA-40E336E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4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2C93D-83C3-F280-6C5C-A8D56597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6D0E6-142A-D56F-EB69-1CAC2252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F347E-769B-F67E-C1F6-58FFEEF1E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DEAB6-3C6C-F945-7151-F800C72C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37556-B37F-0D57-4DD2-B3386FD1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39010-5DF8-7D30-1D64-51227129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71724-F0E3-E52B-9084-449D5BB5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19AC3D-0399-7B06-F93B-845E2ED77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94C75-C8EE-6991-02DE-53586CAE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F0F71-6575-F350-CB10-7A499EC9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AF36A-D1E7-B33B-AFFB-0E2E5140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DB238-2C22-A604-C096-9118A0C7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98CD71-D47E-4D34-A8F0-9F472D6E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69674-13BE-A75C-1112-EE1CEF23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0C6F0-4F77-FB62-6C28-36DE30923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58D4-1A98-42F3-B04C-C8FA33746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ECB40-B2E0-224A-E0D6-58F3D1D30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B8FD4-949B-7162-5902-195FE6853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730A-F151-4863-BAF6-EFF5B80B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9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514" name="Picture 2" descr="4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2024-03-10T05:25:41Z</dcterms:created>
  <dcterms:modified xsi:type="dcterms:W3CDTF">2024-03-10T05:25:41Z</dcterms:modified>
</cp:coreProperties>
</file>