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A3985-809C-318E-98B0-1CB6CCE3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6D6F05-63F2-8FB5-583B-43CB13CD4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8ABEE-FF34-E003-BBB3-B316B50E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97581-CD86-0260-F2EA-43DE95E3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52EF-A094-EB92-9D18-802AA458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3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9A205-7953-8AD3-14E2-DDD4DF1E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86E95-8C1E-39C2-3EF1-8F434113A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AF775-B9D1-ABEA-BE2C-94F54B61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9B077-A735-FE0F-4413-5FD6047E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D4153-9403-7905-CC60-C9867F6F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6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5D588A-032A-C0D5-2804-FFF1E695F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3B317-82C9-03AC-4836-104FC8BA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FE243-3DB0-0088-AEB3-FF72561D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B8A3F-AC7D-577D-D83D-3696181E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44B9C-56D3-0A6E-2510-B41F1330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31719-BE6A-1948-2062-49F9D644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3A99F-F6A8-E8B9-4D23-CEB07859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745C3-A0FA-CB6E-0727-76A42B96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9EA0B-0015-62B5-2511-5EFF6A4E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2911E-076E-5F09-FCBC-7D226733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0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DE055-4ED1-0794-9AC8-8362D421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6452B-FADD-8871-1A45-88A90136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E96C9-D919-F2A1-0019-B7AAE588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F479F-5DDC-A605-37C5-6536890A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699A9-937B-DC47-7515-EEE800A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8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57CE-7374-D1CE-9CE0-D1325D66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ABFA-9878-F3D2-2B13-7536A1DC9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8849C-E4B0-BC7F-5A4E-D7036045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A5CA8-4278-F882-DDA3-A84F126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6E41C-6A97-D44B-B183-CE8A0D65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904D4-27B1-4094-4ED2-FA556ADD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C32D1-F29E-8F1A-B32F-81E2488A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A8E22-97C9-880C-DC4C-4D4B6B5F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8FC03-A3C0-C245-BA94-7EC6D579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8B9FC9-FAFD-BE23-3F95-5752F307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50A137-A467-A3D0-F911-942459674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0C98B-CDDB-33AC-EC5E-4D627FF8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1A72C3-8C7E-3805-32F4-5C5A4D53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62FFF-7DFE-06C2-F2BF-A0FC44C2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0E26B-B74F-0FBE-BF0B-CB1F5524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0D64DE-D3BD-B672-E9B3-AE474BD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02827-5FD3-188E-1767-5A0E3AFF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E9804B-B9CE-74F0-45CD-3071E991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5FF7EC-4246-7EB6-0006-DC8B2741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5D4C0-206B-F86D-93DC-0C71EE7C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900C4E-E37C-15C4-651A-473F28C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3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10806-C690-2251-4979-A12DA2D0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40D84-C60E-093C-2108-26B7239A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4F2D0-80CB-0E93-DA69-8ECBBFB7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09205-8566-6249-687F-1DD19EF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C0A3E-4CBD-61B5-B4CB-EE3E9B39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A350A-8A9C-D5EE-CBFF-91C50805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8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BC910-2D6D-C3B0-B1CC-094F1A32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1BCBC-EF5A-7A1F-78E8-868879BC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248B3-9959-45A2-89C0-6943000E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D546B-D5E2-9A1E-EDBD-73469161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3A47D-95B5-30BC-5088-EF079F30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60CE6-CFC0-137D-A459-F2826D9A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5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599A01-EE9A-79A9-B4DD-CBA93AB0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B7E37-10F5-C20D-A1CE-9C3210FA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58857-F4F0-1BB2-3773-29794192F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7D9B-9D1C-439B-ACC4-10C3CA016D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C4A23-6A5A-2DA0-8C9B-6463C6257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29AE1-2E99-51AC-6790-4D1B1D8A7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2DF5-F9E5-4348-8CF0-F8E8F55D3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610" name="Picture 2" descr="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2024-03-10T05:26:24Z</dcterms:created>
  <dcterms:modified xsi:type="dcterms:W3CDTF">2024-03-10T05:26:25Z</dcterms:modified>
</cp:coreProperties>
</file>