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A4BD5-DEF7-1B65-0A52-D8CCB4942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198FE-6E3D-A7CB-4603-A5917291D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F9CC2-6BB4-A538-C950-280ED27D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957F9-1FAD-42E2-8C47-9CAAA1B0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D106C-190E-D6ED-90C2-4522D6D8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D751-E239-5E44-BC3E-130037FC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47D191-EDC1-1836-B42C-449F1256F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8DCB0-F43C-D6DD-1C24-C885ACA1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C49FF-B4AD-B5DC-6A91-884952C3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A09BC-1274-C4F0-DE4C-FAB213C4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94D29C-3343-6EE3-61A9-4273EDC76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FA3EAD-0B5B-9F7E-A755-84160D743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73B92-6467-A37C-9F45-F51F57AC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D43A8-07CB-D4DA-6134-9E4CAFE0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BB90D-93E9-F760-58B5-2D4DC34F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3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1CF5B-1EAF-6186-5E7E-79B61388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4316F-8501-74ED-E02D-F4E519B5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BF93C-6C14-3AE2-B6D5-24AB5E10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FA097-EAFC-9C0C-A6BE-5062F411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4CFF3-477A-06AD-84E9-1BEE4E05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B07EF-6B98-AE7C-2459-8774A4DA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82785-CC87-D7AA-9C42-EEB95011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56FBB-CDDA-70F9-AED1-5DCF096B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7A29-40E5-5EB9-D5AF-E9652563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B05DF-6EC7-AE22-EF1D-EFE7F6A9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9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39F7B-35E7-4686-9E56-347A6964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2698A-49FA-0E4C-F2EF-3A30B4FE8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82EC2-0F78-9314-7B9E-D40B8C77F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1D12F-F4D0-D448-0953-DCB512CC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F92EA-1926-121A-A4B5-61641EDB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254C0-FACB-CC3F-3C53-588B1198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2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2D10-22FF-2D55-CDB2-14951AEC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7EF0C-5017-1BD9-10EF-1BF41CD18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499F93-4DB3-CE45-4187-0BFE00EC0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04D3C0-3D5B-B764-C594-9061099FD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C7E658-9419-77FA-0518-0385AA7E4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4FF534-6261-5E04-3E60-E9D9B9AF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3FC821-0E9E-EEF2-3CFD-DB9EC360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DA801B-DD2F-8D4B-E99E-D39A0952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0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A54F-2C3A-F0B5-2047-8203131C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22CE5A-4A36-B83B-DC43-127D2B35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8528D3-9E2F-ED85-746B-A90695B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844D95-534D-53BE-8969-6E5E5F10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6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2D8E10-D359-10E3-DC94-2698F9A1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761C3-9847-276B-1C37-5A3CFE41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29606-017B-9B87-180A-6D008236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394AF-6764-FB8C-3A78-91988CAF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BFC12-FC0D-46CF-5E9A-6D82B885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FDE11F-7CE7-BA3F-4D38-74D9784EE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1CBE0-A475-0737-5FB8-D887973D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90B71-5A79-0E39-87D3-0D6014D0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59C42-F9E4-EC80-100D-4A284ED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6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221B-9965-90E3-58E8-8BEEB187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33FFC-7EB7-7BE1-5DCD-2FE7FB4B8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AD023-931E-71E7-36EF-BBFECA5E1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CD55D-DE85-79DB-D8DF-05D41BCE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7DE39-B799-A851-C544-FE624E25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B52DD-4C94-DFC3-190F-E60AA82D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9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4656C3-EDBD-608E-F2EF-A56A94EC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7638F9-0B14-D996-9663-F55B8FE8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784C3-0E98-5269-1628-BF523FAD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1EF7-3B01-4A47-BDCF-5F5C88F3A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D166A-3C83-2356-D843-CEC6FB547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DA539-81F2-C7FF-8BD8-AB26386D5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925D-FBD2-4273-ADB4-F3EAD4547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6" name="Picture 2" descr="4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2024-03-10T05:27:08Z</dcterms:created>
  <dcterms:modified xsi:type="dcterms:W3CDTF">2024-03-10T05:27:08Z</dcterms:modified>
</cp:coreProperties>
</file>