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C05C9-CD99-2E57-E25A-97F70A801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E18703-478C-7225-B3E6-980F897F4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1347D-3096-43FA-4E40-5FAC08F9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44FF-D013-4148-AC21-3D422CCCE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65889-2AC7-7AA5-C971-20B15254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BCD6D-1C8F-D68D-3DB9-557C51E9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5FC8-7C5B-49C4-B147-9170B025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1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42FD3-9412-5302-3CFD-2F9E6627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554FDD-608F-FC9D-81F1-3B317C93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BB341-B03E-346B-4967-CE17494A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44FF-D013-4148-AC21-3D422CCCE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9D439-FA8D-EFB3-D18B-076B2175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ECD75-D381-A999-CB5B-A6EA8C5D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5FC8-7C5B-49C4-B147-9170B025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7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17D822-1719-57EA-336C-E44A2CDED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5B2DA7-74DD-38DA-C4D6-7F9FB5C01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71747-114A-53EB-331A-6C0B8C7C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44FF-D013-4148-AC21-3D422CCCE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99FDC-9F0B-F1E5-63BE-5D5DB91D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AA3D5-2E01-95D6-038C-969874D3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5FC8-7C5B-49C4-B147-9170B025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0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5FED5-FDFD-CE68-34E8-BD909850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70618-61EE-2A89-C069-28AF05C3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FCFCE-176A-0984-F2E3-82F2F8A3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44FF-D013-4148-AC21-3D422CCCE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970B1-AAAF-21B8-9EA2-828ACFEF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8147E-BB62-65C3-32FC-DB3EDA46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5FC8-7C5B-49C4-B147-9170B025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57701-E7B7-8EC1-E2A9-C515DEDF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D1675-A4B4-ECA4-C3BF-8C2B83D3E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69B2A-E632-B162-8E43-14998A85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44FF-D013-4148-AC21-3D422CCCE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5100-4471-7E2A-93F6-09EBF373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C4225-C17B-2E32-5E47-45FAB0A1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5FC8-7C5B-49C4-B147-9170B025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9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D541B-FA7D-BA6C-388B-4D8F6BA8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263EA-D033-681F-F724-884302048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4317F-2F82-D041-4A55-9F4BD02F4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B2B7D-60F7-2DBB-F811-CD63E32C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44FF-D013-4148-AC21-3D422CCCE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5ED8A-325B-C206-83FE-66CCB52A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82F5EA-A8EA-84B1-74F8-F3DC7C5C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5FC8-7C5B-49C4-B147-9170B025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04504-E237-EF8A-DC09-12377FCE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F8174-F090-D710-14C1-9154B339E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862D2-10A0-61DB-3F8D-6E8839D5F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1FFDDA-795D-07E4-AB46-4CB7301BC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64292-7EC2-7BC0-3DD7-6608834BA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3EFD43-6DFB-68EA-EA97-0BC777B7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44FF-D013-4148-AC21-3D422CCCE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787AEF-7492-99F2-F39C-16CC2A04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FF9026-D641-7E29-5729-643AF964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5FC8-7C5B-49C4-B147-9170B025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4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675DA-71C0-DADD-5E70-6B5FA362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19B4A7-C230-7B00-B987-905B6890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44FF-D013-4148-AC21-3D422CCCE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7D07DE-A01C-34F1-BBD5-DBE8B745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500C96-F652-1461-F10F-7913B54D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5FC8-7C5B-49C4-B147-9170B025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5AC840-7C93-218C-E791-049A33F3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44FF-D013-4148-AC21-3D422CCCE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204EC0-DE07-30C5-C228-E19D7C95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64F6F4-C392-253F-833F-37C2ED36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5FC8-7C5B-49C4-B147-9170B025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8B896-2353-A9E7-E9C7-7B5E1204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FD9F5-ECDC-7368-B6B2-6FADB20C6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F2193-504C-157B-F714-5A8D826F8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907E2-E095-C03F-60BB-39A567BB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44FF-D013-4148-AC21-3D422CCCE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252B6-A406-2835-1D86-5A289E51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41B3B-9DCA-5F7B-F708-2B9D44FB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5FC8-7C5B-49C4-B147-9170B025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91480-1EA7-6AE2-6C7A-FA72B24A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0099DC-718D-7DEA-89EE-751FC6048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09C100-57B5-428E-0D9E-947048D4D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DF8A8-5A41-3417-9D02-5BD6E535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44FF-D013-4148-AC21-3D422CCCE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6F80D3-278F-3CE2-FC98-ACF3609D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615C6-ABEE-5862-9F2A-4A0B7C07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5FC8-7C5B-49C4-B147-9170B025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1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47B8C8-A5AC-BE47-1F0E-9B60BF94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C9C78-6447-AA54-8B05-1D2564B9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DB283-59A8-DD26-E772-9CC6CA2D3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244FF-D013-4148-AC21-3D422CCCE7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34910-4D82-E58C-9874-5CA77CDC3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83060-3E30-B394-F01C-1C6D59182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5FC8-7C5B-49C4-B147-9170B025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1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474" name="Picture 2" descr="4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2024-03-10T05:32:45Z</dcterms:created>
  <dcterms:modified xsi:type="dcterms:W3CDTF">2024-03-10T05:32:45Z</dcterms:modified>
</cp:coreProperties>
</file>