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0E08-9D96-BB3D-C177-AF0869F5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59549-BEE2-9A77-C6DF-EBCF3047A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F1653-6751-8A75-5A76-7702EC6F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49881-6EF7-CC1A-C7A8-086759CE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DDFF1-613E-8438-71CE-827935DC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9B14-1503-510A-0A33-D01DE19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83894-89E4-E42B-68F5-C87D5EAB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5399C-4C30-F730-A0F6-47309ED7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FABCF-B103-3C23-E0DD-E9B01623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55915-0CDF-67DE-AFBB-BD0E7EF2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0D050A-C51E-67EC-B058-E9DECD85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F6FD0-DE0B-11BB-3BED-6C861A89A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B0875-294D-5D27-5A36-A9B74B45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11AF0-A407-BA8D-4644-9CDFFC12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26C2-7591-F0F5-92E3-0D5DAB2D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E9B8-F56E-2F94-DE83-85A7D4CE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54BB0-457F-9025-5725-E2551A2A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440C3-5FF1-435B-9CAD-DD2433F3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0C229-D20C-7AE0-F00B-8E88BC5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3E6AA-1209-AFE5-DE82-D08B6990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7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DC981-94A1-072B-6F54-B410DFC7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7488E-169F-89E9-A4E1-CBEA37C7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B2E7F-9156-854F-EE1D-896F54D5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7D8B-A2DC-0DED-CCA3-05E428C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DB640-3A67-8D7D-EDBC-B59E989A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C4631-3F61-F34E-C9DA-A2F1A99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9DF76-AE44-9681-6ADB-E9994442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979B2-9033-7888-6B69-D31F4CCA5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8678F-4FD2-CEAD-31F7-1AC1D758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B01D3-CA0F-E59A-D419-9362F43E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BD675-04C8-1DBD-A236-BA38A8E1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964C-E4C1-E98C-2817-A994C81A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36597-BD81-8E2F-EB5E-32297FB5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028D7-DBB9-55F8-AC73-1656154C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3364AD-ABA1-FF31-29A1-7E80E3EA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6594F-ECEE-8110-2A69-D2B1CFCBD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F6AD23-36E9-776D-7EA1-1CCE0262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B4FCE-7C07-1BD2-9255-7B008E1B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44C32-33C3-0EB1-5CE2-3C35A8C3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9CCF5-413B-5981-ABDA-34FDB6CF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339464-E224-8B1E-4F3D-CC3FA9D6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A2AF1-34AD-EBEE-EA1A-FC88741E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AF436-0318-D0DD-7C65-08E7266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630BA-E8F2-3A6C-96D0-2DDBC54D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1DD8B-14FA-2506-1B10-70D3712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AC77F-F35B-526C-2599-5ED2DC5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F452F-D963-D5D2-E57E-563BD5A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37CB-4147-5330-A8C9-F0219DE3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4D5FC-68A4-4C33-4557-C0412CD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86C1C-A88E-0825-0DDB-1F446133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19A69-AA05-0D02-8F38-6C753622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21FC4-644B-B550-512A-1878D1E7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F3771-D6E0-3C3D-1354-39659F2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30329-C91C-8A80-9CEC-115A0972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5DE79-6CFF-4F4D-252A-3DC1E3B8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D0DA2-C7A2-13CE-A457-0937010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F94A4-77B8-5846-F7BA-2BD038D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0597A-453F-62AC-F0AA-F4E51ED9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FF857-142F-58A8-6857-6F3BE1A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CBEBB-7B24-BF2A-5FA8-01EF4DA4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86918-75C9-6159-21F0-9DF1E330E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871EE-5EA3-49A2-B8E2-632B7AC8BE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3C281-351A-792F-D114-8D151686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251D6-2DE3-265F-D34E-37D6AC49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231E-FEC2-4A4C-A0C8-165D6092F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 descr="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4595" name="Picture 3" descr="4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2024-03-10T05:33:39Z</dcterms:created>
  <dcterms:modified xsi:type="dcterms:W3CDTF">2024-03-10T05:33:40Z</dcterms:modified>
</cp:coreProperties>
</file>