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931EF-AEC5-CCE2-3BDF-971B915FE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9ECDAF-3921-C21A-2A5B-6AFD6C5A6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F1ACD-0AEB-DB07-36F7-BE66D851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C9E-4C2D-44BC-BE1A-89FF88A83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8ABB4-95F3-901C-A960-F90C388A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D9FFF-371E-6212-D074-2810B662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4C39-A08A-4340-AE90-5E909C0F1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2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D5C47-A171-3B14-2AEB-5A63BB33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09BA5-5F7F-F640-EECD-E17918BC7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7A759-06B8-957A-2BD8-A93EA83B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C9E-4C2D-44BC-BE1A-89FF88A83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CC136-3006-9333-11DB-BB073C6A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75D17-F206-04D4-F5A5-9E4EDF27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4C39-A08A-4340-AE90-5E909C0F1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99C033-ECF0-3811-27B3-AAC54A0C5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AE8748-BEE3-C077-4A9A-C2B15A092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D45BD-250F-2126-2D03-30A1DB0C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C9E-4C2D-44BC-BE1A-89FF88A83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570E1-2CE2-6583-4A47-55DA9C75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AB5BF-4E25-BFE8-9B0A-E6EE1713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4C39-A08A-4340-AE90-5E909C0F1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5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D0F65-D6F1-0A21-0D5D-3404A644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6B0F0-88D6-3C03-24E3-DA7EE059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9BA7F-4F4A-B998-9E59-BD001F5F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C9E-4C2D-44BC-BE1A-89FF88A83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6AC22-A483-126F-AD39-E5A00A8D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843B7-BAEA-AA2B-ADB4-A378D302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4C39-A08A-4340-AE90-5E909C0F1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466E2-C641-00C3-6D68-C87B434B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78990C-85D6-906F-6D8D-064C327C7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DECB6-5140-477D-B87F-ADFDB15C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C9E-4C2D-44BC-BE1A-89FF88A83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5DEDF-4742-E354-1713-5BC3742F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A3EC2-1FA3-D522-F300-CF81F8AC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4C39-A08A-4340-AE90-5E909C0F1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6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4ECDB-23F1-1D5F-A23E-5B61086D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6245A-B501-9FAE-FEED-E51FBBB42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97C40E-258C-3D31-1C54-D102582EC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F190B-5F5E-8E6E-04FF-267739DF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C9E-4C2D-44BC-BE1A-89FF88A83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6B429-1FB0-14F1-9505-C8AFD6D1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2D3DC-3F36-7E10-9DC9-53BF4B71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4C39-A08A-4340-AE90-5E909C0F1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7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CC20A-01D9-B312-AB2F-E43272BA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4EAAF-46EA-4524-101B-8E9F22579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77387-CFED-E3F8-8D18-0B108B98F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3CCC60-64AB-791E-99E6-8DCDF466B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8DB237-2ECD-8163-416C-1675E9297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8DA9BF-A445-758C-82D3-0A877EA5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C9E-4C2D-44BC-BE1A-89FF88A83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3608B0-5250-31BB-E7DD-27CDEA24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1A951A-C370-822C-4E3F-4E84AE10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4C39-A08A-4340-AE90-5E909C0F1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9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12229-70CE-6210-45E5-67310717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5906DF-5FFA-2176-CEAF-D575581A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C9E-4C2D-44BC-BE1A-89FF88A83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BBA373-5997-33F9-0FC9-4A2E7F21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22630-CD17-86CF-9ADE-16561291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4C39-A08A-4340-AE90-5E909C0F1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9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B64924-C0CC-720B-1AAA-D2E28369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C9E-4C2D-44BC-BE1A-89FF88A83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C05F00-690F-0AB4-3C9E-62F2031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BBED5-A82A-2628-3D07-76092CD7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4C39-A08A-4340-AE90-5E909C0F1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9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0021C-E4D6-BB5F-2442-9634F2FD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DA263-C51F-518D-D21B-AE148D25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53B6F7-FE0B-8113-CC63-AA261F495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8498F-7B10-F06E-3A49-E9B41C11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C9E-4C2D-44BC-BE1A-89FF88A83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F86B9-18D3-4B34-8498-6F44D854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CBD62-4456-14BF-427F-7F9AE034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4C39-A08A-4340-AE90-5E909C0F1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6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80CF5-1E1E-9F80-9A6D-0D037A80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71A3B1-D604-636B-6D42-1D168B350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D53BBB-EBC6-506E-2239-27B67C734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CA984-E8C6-52AD-D5F3-2C0D9BC4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C9E-4C2D-44BC-BE1A-89FF88A83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4BA60-0008-72F5-B62E-4BEBF4A5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11CA8-9D87-E797-86FA-B362C233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4C39-A08A-4340-AE90-5E909C0F1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3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22D1CB-90B8-482C-5852-BA6E37A9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0F931A-FFC8-616A-6A23-4A5BEC0DB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65569-2D02-02C4-DD46-478B236AE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3C9E-4C2D-44BC-BE1A-89FF88A8395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FADE7-F9E1-D7AC-1571-D62406924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C5F6B-DB9C-8532-13EC-461A32258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4C39-A08A-4340-AE90-5E909C0F1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7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666" name="Picture 2" descr="4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2024-03-10T05:34:23Z</dcterms:created>
  <dcterms:modified xsi:type="dcterms:W3CDTF">2024-03-10T05:34:23Z</dcterms:modified>
</cp:coreProperties>
</file>