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48939-22FC-098E-98F6-9F024332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B0FC5C-C88D-9BA8-43FE-9CA39485A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35478-747E-9569-8473-D6B04DF6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3CC0-EDAC-484B-8E9C-E3DF96D172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9CAF5-E4A9-0A83-C33B-FCC78E35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4A324-C56F-5CF6-00F9-CA17997D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A6AA-9C3D-42D0-8780-23BBD673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82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D04A4-A5D3-4E5F-3E1A-F8D95A7B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FB3A5F-8050-E1CC-BF82-638AA8F68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D429B-0A05-1E20-1BA7-57FEA093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3CC0-EDAC-484B-8E9C-E3DF96D172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556E8-BB0B-095E-C674-31277800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67443-0008-FD1A-ADF4-C0F9FFCA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A6AA-9C3D-42D0-8780-23BBD673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8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0870B4-5C99-6A8F-ADD6-8B0CB1A20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D25867-A18C-8472-B393-58A537D02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50FF3-6014-8EDD-C708-59CA3250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3CC0-EDAC-484B-8E9C-E3DF96D172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26F46-597D-C7AA-BE50-FD7119EF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CA7AB-BA8D-2F42-89AD-DA8A561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A6AA-9C3D-42D0-8780-23BBD673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4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E3711-D938-E6A9-9B94-10CA6D03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C5B83-79C6-7DF5-DF27-9EBB77641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024F8-4F44-DBC2-3688-40C154F3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3CC0-EDAC-484B-8E9C-E3DF96D172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98694-F750-0B6F-4BA7-C8BD8717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C88DB-4740-5E3A-F831-37F944D0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A6AA-9C3D-42D0-8780-23BBD673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0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28F2-FF3F-D09E-C47E-5EE06BF9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F9199B-87F5-3D60-5883-BCD758D8B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A735A-CEB3-2879-A08A-41E6AE0F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3CC0-EDAC-484B-8E9C-E3DF96D172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88417-58AF-C008-8093-F974AB47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732E2-F538-AFEA-AC8E-3EED94D9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A6AA-9C3D-42D0-8780-23BBD673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75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DB735-AEBF-C5CE-BF5F-4AC7F2A0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FA7BC-A5FB-1715-F897-8A29677FD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8DF216-5393-0FE4-4862-757EBA77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D3367C-A357-E315-C693-B7A1470B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3CC0-EDAC-484B-8E9C-E3DF96D172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B92BC2-299D-7AC3-989F-FA55FF62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D157A-9876-CF13-E0FD-52A605F0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A6AA-9C3D-42D0-8780-23BBD673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38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BEE0-2093-52E9-1AA4-5D4907A2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5FD7C-A91A-42EA-182A-77E0F2603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610E65-9E5A-17EF-32C8-25C0708A9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231557-4B83-976D-7F75-A21B3901F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6D1F96-8B52-4E9F-D089-F0F8DA251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47A989-386F-99D0-6C00-7A3A29B3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3CC0-EDAC-484B-8E9C-E3DF96D172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EC42FD-325E-50D6-A75B-2BCB7AD1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C30C4E-D375-D56F-8CE4-F6BD82F5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A6AA-9C3D-42D0-8780-23BBD673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87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21441-4563-5C55-51C0-2054F976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DB237B-8A48-B242-5E59-84BEBF14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3CC0-EDAC-484B-8E9C-E3DF96D172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56A366-C5DC-021B-FC11-E6C4E33E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8ED8C7-F889-B99C-8694-ECB4DD4E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A6AA-9C3D-42D0-8780-23BBD673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43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103A2D-E1DB-B62B-8600-4747A87D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3CC0-EDAC-484B-8E9C-E3DF96D172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8AEA08-4B1D-A774-EAB1-6331601F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D313C-CBB3-5EFD-9975-D4D3C8E6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A6AA-9C3D-42D0-8780-23BBD673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74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9C574-5C96-EF4E-4C22-D2A42C2F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4FC38-54D7-F606-F5A7-C1811738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0A4EA5-1261-2B37-D19B-14ECE0C24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8E26DD-2EE4-8D2E-2DB5-4119D3B2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3CC0-EDAC-484B-8E9C-E3DF96D172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288F6F-B703-ED49-BDAF-10E957CD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920D61-1FA0-36DE-C8CC-EF7DA723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A6AA-9C3D-42D0-8780-23BBD673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B349D-AF19-F857-FF57-8CE3A0C1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1BA565-929B-26C8-FE98-EB4A7D04D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51D85-01B1-13A9-80E2-4028D5E7C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181DA-4E49-9FA2-F6DC-1D0D667B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3CC0-EDAC-484B-8E9C-E3DF96D172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6D49C-655A-C22C-CE6A-13B5A489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433EB-98AA-FEDE-1546-F4642B55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A6AA-9C3D-42D0-8780-23BBD673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2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A4B6A4-B048-D272-E611-CB8B74C2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FD72E-9465-3E72-C2B3-59FD04CCA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C8C6B-40DB-9439-1314-977A1BA73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F3CC0-EDAC-484B-8E9C-E3DF96D172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AE7A2-562D-BB10-8881-264E4FD3B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07F38-F333-20AB-377B-AC9F3E2A3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FA6AA-9C3D-42D0-8780-23BBD673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714" name="Picture 2" descr="4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2024-03-10T05:34:34Z</dcterms:created>
  <dcterms:modified xsi:type="dcterms:W3CDTF">2024-03-10T05:34:34Z</dcterms:modified>
</cp:coreProperties>
</file>