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5818-7BA4-B4A0-11EF-C758B20B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CB9C3-F726-B551-1C13-052852F83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2309E-64FF-EE70-1797-8916C1B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4FF37-BED3-5B98-91D8-DC5B2D86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1DC2F-712D-B006-7E68-333983C7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DA26D-F564-421C-2AFE-4D8419EC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2765C-6955-B4FE-8302-9545E630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4C5CF-37DF-E7F2-072E-687EAE9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BD210-FFDD-118C-95CF-E7B2E01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3BCEE-0DF4-69FE-D28F-DC5F37F3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EF0067-B7F5-289A-2A92-45702544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21B29-B1D3-4FE9-DF2F-5907EBAB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8254D-A95C-48E1-04F1-A3B9CC1F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40A1B-9849-CA32-CF6B-A8D236B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6A0CB-E23B-D5B7-C85A-2A9D44F6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E63B-3BF9-A94E-813D-EACCAB5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AD362-F2A6-E84C-2C7F-C007BCC5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9D06C-931E-7980-8052-3D81CD1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0356D-F0A1-B83D-07DA-3BFABB77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8EBBA-7983-816D-1F62-EABA558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D632-21B4-829C-9748-D1DE8B2C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CEAAA-F071-75B9-F50D-6F233A63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D40FC-CA0A-3C91-0A38-5846BB86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F7D88-D4BA-3A9D-585F-991FB868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2E626-0B76-7550-8331-BF8F538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4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988ED-AB25-FF28-C0A5-25A32918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3264-6B7A-1620-AA5E-7A50D09EE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16532-8886-D3F1-0094-20293409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A885-F2CF-CEFA-270B-93A1971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1EC80-074A-2870-52F2-8410B63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3AEC5-B8AE-A1A5-202B-2229C51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8359-FD97-8CB8-CC4A-7D2C19E8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9D464-A423-5D97-E832-B4F11CC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7BA1B-4EE6-27B2-5510-0EAA17C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64C10-C238-1EAF-2391-BB23AEA54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78248-71A8-A4DE-05FE-92221FAB5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08FBD-208F-E72F-C280-8A2A9E2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9710A6-82D7-BF52-4829-6C929D13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F00AE-8FCA-EE4C-7BE5-A16E1E4A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5FE8-422C-CBB5-9D78-4D022F26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B3D5C-090A-BC96-1B6D-D1FCD73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B5E9F-4758-C84A-08D4-A44DCB9D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C196D-48E7-9F97-6013-73FE4913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ADD40D-5C18-3785-B690-EE00C533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CDDF1-B5A8-C9F1-3A49-8CFD694B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243DA-9D6B-80F9-CC35-052AC125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1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FB03-5A7E-A0F7-92B6-E6B7D0E9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5B0EE-C04E-DA79-C1DF-66A51DDE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AE427-1CBB-378F-3723-21A58B52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CF681-CF53-EB2A-B701-77F8B49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E19F6-5B6E-CDD1-0D52-2D7EB0A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E840C-5E79-13CF-D7D8-86F8393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17385-1E73-6EC3-A6AE-B2322C63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615A6-36BD-1CE8-7A0F-0551DE74F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45DF5-C3DE-76DB-5A76-A2790D134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62E23-20E8-B681-EE04-F03F1502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DDC39-1774-2A95-737D-1959F510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F0468-B675-8A9A-8623-51C31DF9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71CB4F-7289-955C-7D19-1F2EFFA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3D091-5753-7590-F266-607B724E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E3DEC-F3A5-C042-467B-DAB5FDCBB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214E-3B31-4B9D-AC8E-8D4BAA451E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E746-228F-9F7E-92C8-5F868950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0092F-5505-EDDE-50BA-26249C41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24BE-FF06-4442-A2A2-67F46869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 descr="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2024-03-10T05:35:07Z</dcterms:created>
  <dcterms:modified xsi:type="dcterms:W3CDTF">2024-03-10T05:35:07Z</dcterms:modified>
</cp:coreProperties>
</file>