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682EB-401B-92FA-EF99-6D5531D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E8BFE-57DC-CA17-2C9C-800F9E3E0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9CAE3-0A2B-6D4E-E372-37315AB0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7D336-5464-7F94-D6F2-31AB8343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39E7C-8899-2F0A-C62F-EB650FE8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05D7-BDD6-6C79-8DE7-3BFFAC7B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706C9-4170-A172-6600-DB866AB2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02AEC-707A-EE24-4220-E7ED0E23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3E41A-150F-3649-3BB3-16167056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D13C9-D4C6-11C5-A44D-6456CF68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1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0C3E08-D6F0-C7FE-74FF-524A43C4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F0436-112B-B9A7-3D8E-08188772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CC93F-0D2C-8A62-62F0-B63B628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83D17-44FE-C374-3AC4-9D03D3B5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BE582-EA39-1010-473A-055192D2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6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AB2E-C309-94EF-D73B-D0F17438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08068-8560-8C29-E250-66DD7F95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2F6A4-B62B-1844-0A03-A604EEC3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04DD1-543C-40D3-6C77-8949EB7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D9D3A-4DFA-0883-03D7-E4CFA350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9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1AE4-812B-6550-C3C5-E212F5FB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048EE-6ECE-C045-09ED-90496C56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726CD-FA45-0588-4CFE-8ADB7997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9535B-D4BD-6BE4-15E6-F3A6BE4C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49EAA-A30D-6E71-786D-5740B0C8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5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E000-1747-85B3-4FF1-ABD97146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33725-8E1E-0299-A590-7E899CE7F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28D3DC-19C7-2128-6EE7-F233F9C80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37366A-E467-2C7B-1A60-790C0D7C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81B7C-2A61-4028-0521-1F9BB521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5D755-026B-A55D-E7C6-0803F053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2297-F2AC-E8C4-51AC-64BD8383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90356-FDC5-741A-A577-B91F25E1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617EA-3399-99C3-3286-696FC18F4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B960C5-DCD9-A755-E5AA-AA9681815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87BF23-6379-4BFA-88F5-6450CCD20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0EFDAE-0063-0391-D4D5-92F86DAF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488B1D-C2B1-413C-D726-8CD8765F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D76AD4-256D-37CA-63E3-9930A8B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1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731F-6C6E-9A57-E6D0-AB3D37DD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FC7F8-4D26-471F-E06D-DED8F6AC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18BF0E-BCBC-ABF3-6F0F-418D5D0B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AE450-903A-4BEF-B3D4-E5E554D5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8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891FA4-93C1-8599-70AF-DD7BA3F7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F894F0-5189-CEFF-F585-FEE8C56B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B89C7-2144-6D65-499C-E57886F5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258C-C770-A69D-BC21-F9AD2661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BA66C-2331-D264-7A79-43B3715A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FDC23-087C-7025-27AC-35D834F2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41AE3-552A-033B-AE4C-D439A904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9F988-194D-F74F-888C-53B2078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C7F0F-7F79-2FB1-ABA8-722E66C5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3FC6B-D888-8E0D-CFC3-DC7C39D2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66922E-538D-53A3-A448-585602602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A0AF1-5933-EDEB-ACEB-B34BE4FCE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BE596-E3A1-30EB-EDA2-76C6FDD6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C5809-512D-044E-AC03-80AD3BBC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604B6-A783-5DD2-026F-322B851A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71E563-5AC6-D4AC-4240-474A13A7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B445E-EE08-9BA7-EDC3-28A3968E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F8393-2371-8581-8861-93E468F33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F5E6-13B0-4B16-9BFA-041881E080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B039B-974F-1E58-91AB-06FA6A89E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4957F-3763-57E8-C2BA-6B1482E7F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F1B9-8D38-436D-98BD-3A57F03BA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3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2024-03-10T05:35:39Z</dcterms:created>
  <dcterms:modified xsi:type="dcterms:W3CDTF">2024-03-10T05:35:39Z</dcterms:modified>
</cp:coreProperties>
</file>