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F277-5DBA-DDF8-9CC5-7E3D65BF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7812EC-CE3A-7BA3-321C-71CD0A76B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058D9-6029-5C92-8D78-47572BDA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1836-6DF3-7AB0-349E-FAE8FF0D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F2A8C-6DA0-5478-DF0A-D07DB7C6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737F-3509-F4DA-50D5-935D8B2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0FEF7-577D-ABAD-5D12-229CBB0A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26BCE-74EB-883B-AE4C-E52901FC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1D972-EAAC-A016-795B-7B3A69FB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C0354-FF9C-CC7D-896D-B56368C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7523CA-2E86-B7F4-83F5-691AA019F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158EA-7F5C-5B09-81E6-996892E1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DC9E6-71F6-4AFA-37E1-22F8CBC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DF22E-1DBD-2C07-C48E-542DF275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5E0E5-81BF-226F-41A5-E717394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8DCDE-CAB0-03C4-4951-76B3C4C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54570-FA64-A6F5-44B8-A702EFB3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711C9-14A2-4A92-980F-A7571197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A341A-6053-1A3C-767E-A4E82796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B03A3-42CA-E4A8-F3B1-09E6C16E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8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82050-B1BA-CA2F-01FF-91C6E110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A97F8-D333-5822-8F97-48FBC17D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B22EE-2EC0-1571-8FA2-4BAAFB6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A0A80-FBF2-632E-DF22-A77CA5F1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F1993-7B76-1C69-E198-D0E9ABBF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7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51B8-1A88-95E7-793A-C8D4414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AA22A-E9DD-1ED6-FFED-BA72F44B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47362-F0CF-B285-2EC2-E7BC75F6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A6671-9AF7-BFB8-E820-07BF6E76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F8C13-1E15-A031-B00E-56E04177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29177-39F2-48B1-53B2-FF51EEED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4B71-1544-C4F9-534E-8A75BCA3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32DAC-961C-4E8F-C200-56D32528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20D63-449E-61D6-872C-E901F7C5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5AAA-062B-D48D-5FFA-99B9105B0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9C10E-AECE-3666-2169-19C53162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A00EA-F584-EB88-5ABB-5B2C304F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14982A-BEFF-6CEF-195D-3D49B9D5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9EC56-DA9D-A8C0-05E6-0506A157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244AB-DFCC-D4BA-FFB2-D17D1D4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B50FB-D71A-3028-F273-EBE83B4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C405D-BF5A-C2B8-9F8A-0293C3FF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050A7D-3231-54D0-1996-7EE34C0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4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BB744-4264-D85E-7722-0087683C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02FBD-39C0-3E6C-6520-CB55CEA5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A5067-875B-82DB-4AB7-B10C163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2054-57C0-3616-8E53-643FA25D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2174F-7243-1812-4176-423D1FD3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245B9-7D95-72B3-3305-12EDEA3B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9046D-F700-03FD-1E2A-11185C48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B0FC9-9338-D1C7-E8CD-F6F281F4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7E5C2-459B-883B-1CFB-6A6A5E7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22B5-1870-00BB-C75B-1B8B011E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C5258-4291-9D17-3EBA-4E3C66113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54390-8AAC-3EDA-8BE9-093AC09E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E745D-F6A6-4DF8-E65D-E2637C27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8565-ACD7-6C44-0834-B7D184FC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79F64-6BC8-2BAD-5C23-354CE959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BFE74-3086-7682-DEE9-511FE8FE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9B633-70C3-3120-7208-BB110E2F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80415-BD81-5162-7C68-D11176F99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1E07-91DC-43D0-B614-20EBE972B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F1FD6-9EC4-AC0B-5BC7-69EB5CDA2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F21EE-5060-EA86-3B31-B7DDF7E8F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97B2-6EAD-47D3-A68B-808F28EFD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2" descr="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2024-03-10T05:37:49Z</dcterms:created>
  <dcterms:modified xsi:type="dcterms:W3CDTF">2024-03-10T05:37:49Z</dcterms:modified>
</cp:coreProperties>
</file>