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3C17-13FC-5FEB-5FA6-A116D71D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1D775-A884-FB3F-97D4-6F0AF5C66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3A279-59EA-E350-E8C7-104907F6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A8FC0-503E-89C0-5B72-7ECEECCB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965D-2C95-B5B6-7345-E0DB038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125D-683E-FBC1-C04C-9182CBF1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35899-E996-2FAF-50BE-9A418DFE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425DE-B6A1-8633-438B-8E5D8762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E05CD-AD8A-B647-7F34-4EB4531D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8609A-F593-FD1F-640E-4C6CBC5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35879-D87B-1720-F993-48BA96A41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21407-4B58-6F75-4D24-D1318348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8FC04-D675-3E6C-DE49-CD0F232E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FD331-D94C-9065-A5AE-5F066528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93F83-DC68-8403-191E-9099F41E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4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940B-1B64-8DC2-A151-818170A6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8EF84-4BF8-BF45-63E9-C9B30A57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67F88-CEA4-94A8-4A6C-E4D9C5A5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D2CD5-3EB7-4BE8-557C-06258666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F0AE5-9D99-23E8-003E-F6618BE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88499-0FE3-689B-81B7-C87B2057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59BD1-3FBF-E27F-80E4-8BDF0397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2B5CC-4E5F-7DBF-641C-F08779AE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19805-E63B-3699-85FD-B809E48C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96B78-D214-DC8D-1CA7-8A2624F6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1DAE8-0BA6-C403-52AC-B355002C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994C3-15D8-59D9-3B2D-B73D33152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6E306-10B8-8EBD-1479-BAA3D49B1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BEF12-5595-377A-FE80-B87D4AE7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8071C-7332-D20C-D4B8-AC368DDB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C6F4D-F613-4832-915B-90342DC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81912-450D-F402-F513-8A335088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BE21F-1AAB-ABA6-89D9-D700E392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A2011-F011-3CFB-C65B-55816BF9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D7A79D-F8D1-9A9B-40A6-FAEF5E42F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F9756-F8FF-FDE0-5FB1-4232A4DE5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E6290D-92F8-FD74-E49E-CE0F0CFD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301565-89BE-85C9-171A-F3A41601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5D8F0-91C6-C3DF-0C53-3790D7DA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6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574C-27D9-8C07-EF8E-1C14FF14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8FAF39-E0A1-EFA3-9AED-735A2DCE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E1B51-FF3D-4806-FF7C-60BFA13B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CF2CA-F337-803E-1855-D4EF7B5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9E02F-8E0E-7ADE-319D-FA5FE655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5F7A4-2181-2D3D-062C-528CD3B9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4989D-08CD-EBF6-56C6-65AC7919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94802-D62A-A2F2-2F24-2BE63978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42264-337A-47F0-2243-934B3A5F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F6AF1-3785-9BB5-BDA9-56A2C322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B2D19-B3F7-510C-2533-80B22B70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4BE0E-D390-9C46-DD7B-E3D0B11B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319C8-0529-D678-C824-38AED493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2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9F91-D0B5-A1A5-86B1-0FDF118F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88BB9-C8E7-5FE0-EE66-049CE67A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216A5-C574-D8A1-A93B-316264F7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D4DAC-630A-16BB-CCB0-B29EFA44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B9FD8-E471-E28A-8414-741CCFA9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71081-4E1B-6A54-2926-36DB2AC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2A89E-D812-3AD6-13A1-E7FB1D75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513F7-A517-7DFA-FCD5-164083AD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07DAF-8A37-2E78-DEE6-8AF8554F3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C9AE-46E2-4394-B076-ED0AFEA87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9EFF2-5CBA-C7EE-B267-CC294F1C0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D497E-3FD6-074A-A9FD-D18B44922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2F84-55CF-4A77-8926-3F447541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6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 descr="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2024-03-10T05:40:55Z</dcterms:created>
  <dcterms:modified xsi:type="dcterms:W3CDTF">2024-03-10T05:40:55Z</dcterms:modified>
</cp:coreProperties>
</file>