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24FE4-FFDF-FB1F-1F68-F15A6E0D2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C7065A-C765-4ECC-68C2-6F85C8370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21B53-F2D2-A2E2-0DDA-FC1DEFDD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126F-472D-4613-B5D2-FCE1CFFE4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86C30-9DC3-AE58-D7DC-B7D376CF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B105B-94C3-0E84-5070-E9C5891C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E34B-4912-408A-BD30-703EF62AE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4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D4648-FC5B-DCC0-E3CC-AE1E81E4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F0F8A5-6C39-85F3-985B-D98A1886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13249-4D9D-CD6B-0E02-2ACCE8A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126F-472D-4613-B5D2-FCE1CFFE4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29369-89BB-2378-42D5-49B9049A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04A87-87FA-0326-25F1-510F5DF8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E34B-4912-408A-BD30-703EF62AE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2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CCA772-B4CA-FC42-3C9C-95F7E30A7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1CD264-95EA-FF67-AA43-A0E956F49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E5CF7-A2C3-0316-F73A-5EA994D1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126F-472D-4613-B5D2-FCE1CFFE4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CE4DC-DC67-20AB-9697-3C28CD5D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480DF-FDBC-5EA5-CFD4-53F32BCE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E34B-4912-408A-BD30-703EF62AE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1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66BD4-F503-B006-7CC6-EE221271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4219E-14BF-AEAA-C886-06F2B111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82181-817B-70C3-3085-4DB8B61E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126F-472D-4613-B5D2-FCE1CFFE4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BED23-9B7D-EEBB-2F31-C47A3EAC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486FA-6338-99B8-A119-599278C1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E34B-4912-408A-BD30-703EF62AE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65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12BC6-D651-7802-D4F5-FBD87DC2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B4889-E1EE-86E4-DEB1-5040E0987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BC393-E128-B894-3B87-B29BB8BE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126F-472D-4613-B5D2-FCE1CFFE4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A9298-F92D-2689-53FD-A9FEA0B3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5CA4F-A8C3-54EF-8CE1-0AB0B697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E34B-4912-408A-BD30-703EF62AE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24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B6A05-2E86-49FF-F10F-48E92C86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E1A80-E259-8261-1155-EE0680D5B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2641A6-8C6E-E1DC-0D17-DC72EE081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849FA8-1FF2-F6A7-65B9-A8987710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126F-472D-4613-B5D2-FCE1CFFE4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F7718-C3AA-8E17-8EEB-1586DF33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4E5FA-A48D-978B-E90E-430062E7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E34B-4912-408A-BD30-703EF62AE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21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1CA8D-EBC5-631B-2F2B-E2B87009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C44C3-F579-9EDC-2CE3-5B855AC2F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D5C4F-F8A4-E917-7A4D-F1730BD9C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A297D6-2D8A-BD93-3C9E-D24A8A9E6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7EE46C-AFBE-10E3-87EA-7C2020965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461BEE-91E5-94E8-5546-383F0A08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126F-472D-4613-B5D2-FCE1CFFE4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743878-9E68-75F3-1C1B-8A53ED22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872A48-5EE0-81F9-1905-DB1C90A9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E34B-4912-408A-BD30-703EF62AE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59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14D83-6E53-8020-E875-5E9CF12B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F07C2A-6333-020E-687A-EB5EE1A0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126F-472D-4613-B5D2-FCE1CFFE4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4752B5-00BC-8C8D-EAE8-792F6F0F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A3C9D-EFBE-D101-2114-2CBAC0C3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E34B-4912-408A-BD30-703EF62AE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35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37E20A-D3F2-3C9E-5B05-1B26C534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126F-472D-4613-B5D2-FCE1CFFE4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14B5D-95C8-6ED8-6FE5-323FAD2F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E3744-8CA9-86C1-BD5D-030B9960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E34B-4912-408A-BD30-703EF62AE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8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208E2-1D69-985A-5538-E62C98263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A4C2E-98C3-209A-728A-AB3785B1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D194F3-5FE0-149D-3A2A-9088376A1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9C9F4B-10A5-3D18-F727-77A0F55C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126F-472D-4613-B5D2-FCE1CFFE4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A518D2-11F9-F31B-1327-27CBE42B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0D0165-46E8-00C9-4D5B-B1E0709C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E34B-4912-408A-BD30-703EF62AE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7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11640-3798-C7E8-1190-5DE44D45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2B1C18-683C-9C30-25F8-BE789E5F6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EE4F4D-9A14-7D60-E8D3-44DEC9387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CBD33E-B887-3AFC-FD06-DB20ACDD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126F-472D-4613-B5D2-FCE1CFFE4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DABDA2-96AC-B281-1B71-76C9851F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59F41-0DAF-4735-691C-A1FDB9C2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E34B-4912-408A-BD30-703EF62AE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57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16EED5-ADC2-2F62-27A3-61CE0F97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C0608-18F5-2763-3018-033C415E8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CD6D-9022-5245-80F4-DBBAA93E0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3126F-472D-4613-B5D2-FCE1CFFE4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71069-692F-11D4-19BD-CDD9B0CBD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42E7C-CB1A-8173-3EE7-6C66D0D2D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BE34B-4912-408A-BD30-703EF62AE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64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674" name="Picture 2" descr="5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1699" name="Picture 3" descr="52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2024-03-10T05:41:49Z</dcterms:created>
  <dcterms:modified xsi:type="dcterms:W3CDTF">2024-03-10T05:41:49Z</dcterms:modified>
</cp:coreProperties>
</file>