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7BB07-8848-65AB-4BF1-393257EE6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DB8143-D5C5-1CEC-9730-58CAEEEF1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0A2F19-816B-38F2-9CA0-F5334A4E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C475-ADA5-47FF-9DA8-CE7DD92B87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866FC-41FA-DA0A-F436-695CDFF0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BC718-EF79-41BB-5B19-4F4D200F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475A-2629-4EC6-A9D5-F416432FA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34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76EE1-862E-59D9-07E4-DB160B37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3BA357-75BB-64B0-F617-F43363CF6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BFCD8-7B99-554B-086C-7519697B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C475-ADA5-47FF-9DA8-CE7DD92B87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5AF9D-63E5-D536-1B47-6A7F579B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B9BA7-44DD-8E0A-EFEB-B4B5507D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475A-2629-4EC6-A9D5-F416432FA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5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17D3C9-5F94-7CD8-0A17-1BF1E380D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8FE1D4-FE89-6C08-E0E8-A41B76C76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4DA52B-1022-D062-B6C5-72AC8CD0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C475-ADA5-47FF-9DA8-CE7DD92B87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2C38F-EF99-B47E-18FC-B50C69BC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34CBA-BA67-0910-BF06-D5E0C83E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475A-2629-4EC6-A9D5-F416432FA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2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CBB2C-294D-98EE-BB93-7FF3535D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A4608-25E1-FB34-F974-297D4E75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D69B7-DF82-7926-F493-443B0462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C475-ADA5-47FF-9DA8-CE7DD92B87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BEA1A-0684-9F3F-8168-F7615CA4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F7381-82D6-E827-50F4-90ACD3F7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475A-2629-4EC6-A9D5-F416432FA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93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FA75D-7917-A7B2-848E-FDDC386F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AB213F-12B7-17E5-8816-99AF18C5D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EC68A-E997-DA27-A041-FCEFE95E6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C475-ADA5-47FF-9DA8-CE7DD92B87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119DA-A3DE-F2CB-E0F2-58259189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A524C0-F319-6851-5911-2142E2BC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475A-2629-4EC6-A9D5-F416432FA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6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6FB0E-339A-EE32-E419-E90715FF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9CFC4-9655-8896-97B3-0C44414B7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53E8D1-3B9F-33F8-2361-B91C4F245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955852-BFB0-C253-FCEA-FB123A96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C475-ADA5-47FF-9DA8-CE7DD92B87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94CD54-351B-53E1-88DF-75F24964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D08C23-D48B-3AB2-E88D-D6A6E221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475A-2629-4EC6-A9D5-F416432FA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71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BF7A7-402D-3ACD-D1A0-4FA5220C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983D03-E182-D0BD-E23B-5255C51B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4B66A9-3E1B-6D13-41B6-C64E84B92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9E234F-405B-D6B8-2EC4-35A0B4FDD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F7CB2-8A7D-2579-0E3B-57B6216A4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F8DB55-37D1-0206-7429-5A75EC77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C475-ADA5-47FF-9DA8-CE7DD92B87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771F30-6131-3E84-2F41-5D184502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1BEC08-040C-EE03-12E8-226FD660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475A-2629-4EC6-A9D5-F416432FA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1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F0904-0F3D-4FA0-5ECF-7888A74D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04059D-DEAA-BF35-2C01-56008F1A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C475-ADA5-47FF-9DA8-CE7DD92B87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A486E7-8D6B-75C4-FCF5-378B2065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1E54FC-68C7-7921-A194-F9ABC169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475A-2629-4EC6-A9D5-F416432FA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89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1A8271-EF6D-A36A-4C61-608A957C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C475-ADA5-47FF-9DA8-CE7DD92B87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41CCE7-470A-9700-4218-0E991A6A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07CDE4-3234-A1FC-7682-FBE59EAA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475A-2629-4EC6-A9D5-F416432FA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41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5CED6-7D17-B0E0-EBD8-7B6C2F97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14ADD-132D-E325-29EF-646BAA90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879909-09DA-9BF4-6AC6-4F51DE6C5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99B3E4-8DC8-046C-C78E-BA5E2D75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C475-ADA5-47FF-9DA8-CE7DD92B87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E24D48-9AB0-D8B5-BFAD-44F73981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95A4A9-9230-C97F-D41F-B4CE3516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475A-2629-4EC6-A9D5-F416432FA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61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F639B-4022-01A4-CE9F-31DDB05C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FF6106-D9D4-952B-C56C-C4B93CEDC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701C67-1A1A-69C6-80ED-7AF77F6B2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E027C9-C893-B25A-2FF0-704761EA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C475-ADA5-47FF-9DA8-CE7DD92B87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DF224B-39C5-F0B5-E316-725FC849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A20E50-7AD4-F832-3EF1-5C00C21E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475A-2629-4EC6-A9D5-F416432FA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8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95D096-23BF-0895-0E63-1078BC4C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0A050E-14B0-E3D5-9DAB-90CE2256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06C45-D0B6-A490-AA29-B08F8423F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C475-ADA5-47FF-9DA8-CE7DD92B87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350A7-7B17-3BDA-0CEC-1F0F79B42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B5075-1EFE-604E-AA06-0CF6AC169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2475A-2629-4EC6-A9D5-F416432FA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3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22" name="Picture 2" descr="5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2024-03-10T05:42:11Z</dcterms:created>
  <dcterms:modified xsi:type="dcterms:W3CDTF">2024-03-10T05:42:11Z</dcterms:modified>
</cp:coreProperties>
</file>