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380DE-4EE6-9ED7-58F9-49C18D5A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46298-7DBF-15C2-9B77-DAD37902A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D8A81-FE6F-2AD9-874D-33C57743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DD673-12A6-9435-7A16-238297FD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D6266-EAC2-6FA4-C3B9-1E1D65D9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A27F-BDF6-76AF-D4C0-5FC956B7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591CC-6950-E11B-7512-0EDC316E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557FF-45B0-E6C1-9072-722434DE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DAB5-21D2-9D53-FAAC-30A05BC6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3D96-A603-9206-825C-5A149E5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CC5B3-0F84-BC0E-6668-90F81EB16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18B2B-446F-80B2-329C-CE17650E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A2F6F-BCBB-BFE6-B440-22694B7B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C35B2-C64C-3FDA-A588-304C103D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03B48-D04D-1FF3-70EA-C909CB2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EC8BE-5533-7C1B-D2E0-B16AA116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5F2EC-5719-FF9D-3D3C-EB266C0F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EB80A-8F2B-5933-905A-28893D7A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91C8-E967-8717-A2BC-D281CBDC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C0DAB-43DD-2875-FEEC-4896FFBF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9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F6BA-C442-0AAE-14D3-4DC07E03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38E53-F8B0-46EE-05C8-53BC6E15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C5A15-F45D-3052-4368-A630CB47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4A69-DADF-78E0-5871-9A1867B1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68793-C80B-5586-5824-EB0F705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5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C671A-5B2A-2980-E7AE-B6215B7F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9312A-AC5E-18F2-F2A7-9CEDD214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83E9F-4998-E62D-061E-DD139BACA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9DBCA-B2D9-55DA-E533-C45DBF14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FED05-3473-C330-4825-F0DAA4F9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0D8D6-A983-9BE4-9976-BB128BBD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6C19-0172-9AF8-7EB0-CD4E776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B1983-18E4-2616-8ED8-8CB43BE8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2CC43-4EC6-3273-B5FE-4DE372BA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3E6D40-C755-D347-0C67-4F447BC4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26B3DF-C10A-BB63-2B59-8FDAEB4E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01086-AA9E-0D43-E696-E9E4F46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1A4AF-3133-4FE9-80B3-407CA81A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96693A-8957-9C3A-1FD0-36D7A457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2408-BA04-1D93-C6AF-12538D47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2A73-65B1-DEEE-6FC1-BF0B98FA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F9F98-FC70-5946-3A8A-AC5C29E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1A454-D2DE-DE42-5572-4A09A6D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3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B55D6-0EC2-7DBD-53E4-4625F8CD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8D69C-CDD9-8BA4-2F48-1C5C2595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7272D-99B3-0F23-301C-575B066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7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A4FA-98C9-0B65-9E2D-CC17AB7D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34797-42FE-95E7-9745-CE67DF48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2BDEE-C027-AFFA-E0AC-028F4061D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4DBDD-57C5-A4C2-83A2-6FD93FCC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382B7-F76D-3D26-1522-2C230693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A399D-0DDF-F284-1C0A-68AA2320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8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2FCD-E8FF-16DB-92C7-C3A0D538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E40C9-C0AC-F16B-02F9-335898E20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A3D250-5A1B-BADE-774C-37E9FA4E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D2286-DFCC-5BE6-6CD4-489A0E78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63E55-5537-DB30-1DD3-02E69C36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F964B-2905-4A70-D654-E0D14C1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7E522-15CF-AC86-8DAD-585CFE94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59A51-5B3B-6C48-34D0-5B8A41BC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D3FB8-DDBD-3E8B-8FC7-1B8A9531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0449-6F0D-4470-856B-0B43860AD6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2DFC1-1EF6-6839-392D-CBFE9ED8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B28BD-B629-7761-6DBC-1C434A1A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DC22-90DE-4D6F-88A2-5733A8AB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62" name="Picture 2" descr="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2024-03-10T05:44:00Z</dcterms:created>
  <dcterms:modified xsi:type="dcterms:W3CDTF">2024-03-10T05:44:00Z</dcterms:modified>
</cp:coreProperties>
</file>