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290E-B342-ACFC-25A0-E0261204C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936101-3482-F169-9EF7-5A759FEE1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4000E-D9FC-852A-B050-2895AF8D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6A461-CAC6-202F-3E1E-B3C8C47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B9FFD-B5B3-3DDA-3321-E6950BE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8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F6A46-8DC6-8F90-5596-65AC5D0C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2980-D88A-349D-D9D0-CF0F477B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C91FF-889B-57F8-C28E-C34DF87E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44F90-BA82-D3EC-2096-578A7204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FDF27-B151-2DC8-CC42-F4FDB3E1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9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E1A35E-7A76-BC88-63E9-C5F28A27E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057CF-0D51-01B3-44E0-23F17A959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300F6-BE31-10B6-58F9-372F222F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F0171-E552-CABC-2255-E90859C0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B5BF0-74C0-AF6C-8102-23E7FDF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9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FE98-3566-783A-3157-C8659525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CD00C-4F70-A8AF-5597-8C2CE0E8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BABD1-5476-29EA-143E-E4D07A2B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AE9F5-E145-F2CD-AEBB-AECA8ED5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40679-C64B-74B1-963F-C2D7F99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538A1-3F44-DCFE-F804-E1516CC4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A14B6-3FEF-261A-9FDD-AFB1E48E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A6C8-24BA-BEF0-1B2B-597A0095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B05D9-017E-E621-289A-32F2A784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2ED9B-3B9F-5476-D634-6288F8E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7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5D17F-6625-B472-7CC1-74A7692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CF959-6151-9EF1-4695-9070EC502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258A5-71EB-175A-BC87-DEFB5E88A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90FA5-B79D-9EBA-E43E-A7C145D7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D6882-D16E-266D-04A8-10F7AB80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8C94F-739A-4B4F-E651-E363674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2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4867-1CD5-B21E-458C-330CFC27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FDBCF-78A6-8821-9770-3032C0C4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DF45B-BB49-F719-F35F-9DE618AF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9B1C7-EFC9-AE89-2E94-1E07A5A4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053024-DEEA-693C-B1AD-BB1854303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C4CE55-9BF0-FCEA-53B4-47933B31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EC20B-B072-DFC8-9C16-5E0D7DDB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45280-0487-4A57-279F-F5848095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2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5BDB8-18EA-5918-972D-BB6D8E5B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8765BD-7634-786C-8DED-02DFF176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D455B-981F-D1BA-4379-2C8190F4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EEB54-005E-1A9C-9E62-F6727143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3A7588-BB2A-14C0-BC8E-FAE3F405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96C9D8-06DF-55D8-5DC4-456D67E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32182-DDF7-71C8-252C-2E311A2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6B6B4-643A-08B4-18DE-5C82BB47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F3171-5E68-1F27-643F-AA76FA27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24A44-B38B-D92D-03CB-B1A5835D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2E337-FD9A-4768-92A3-8186EFAB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7B6EA-277F-A188-FE12-BB05BDA0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3C473-11F4-427E-8A51-5074A136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6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4D06E-B66A-D1D5-9A7A-30A426AA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118E84-7930-2372-A8CA-A022CDEF6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D6FDD-1769-CACC-D95E-EBD3565D0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898CB-3108-F39F-ABE8-9DA59180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0DCE6-5F13-C035-07FC-9964F347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FE2F7-0E3D-B48D-518D-B66CB892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6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02D1FC-C218-AE42-F6F1-7FD69AEA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0E4C8-7FFC-0A49-1F82-8FFE88D3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8AC18-6F20-BC50-E5C1-58738F87E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BF99-1B37-4BC0-ACC1-D6F469DB65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10527-B102-D093-2CBA-B62CB4865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09046-2C63-C2D8-865F-D02E094E8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2A10-3457-427F-955A-8E8A28D0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154" name="Picture 2" descr="5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79" name="Picture 3" descr="5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2024-03-10T05:45:27Z</dcterms:created>
  <dcterms:modified xsi:type="dcterms:W3CDTF">2024-03-10T05:45:27Z</dcterms:modified>
</cp:coreProperties>
</file>