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1917-8767-76DD-2736-CC5DA5A4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DABCB-E63E-8916-CEB4-947E0A2B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D0614-B990-0890-0C60-BA44E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8CC60-6AC8-27BA-E4B3-14398E00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553F2-2734-C108-E294-4671D8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87D3-761C-D703-77C5-3C110430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F222D-0597-6A5A-B22A-E4EF2317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6131F-F875-48C1-2D9A-1011F05F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8D7BA-979F-13EE-7535-5053F55C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70978-45B2-B44A-8C6A-F1BEB45D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50535-4E45-A1A9-3C02-1138AA343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53FD0-3BB5-70B8-A638-6BDE6098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6B818-7897-9F7B-F7E2-111E3000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062E-8B58-1DD8-2DB4-90E33C16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E79A4-D217-4877-FC1A-17198D72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88D2-0428-923B-179B-CC43B0B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89BDF-08E9-7C3C-0ACE-7D4187C0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9A319-9290-B399-6E6E-4C529DD0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7DD2-E220-AD6F-F785-CDC71FCA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75CB6-31D8-A5D6-C5F8-FED31EC8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E3B9-3DE2-ACFE-DEAD-C8B2E0A1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E94EA-A7F3-A5C4-662D-F7C9DF7C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43B20-2B96-1908-31E2-0E9F067B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316A-22D9-03C5-8C1D-DDFC6AB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1119B-69E3-8A4C-837F-F2FF0E34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E313E-6FB4-DC99-EFF1-A390B7B1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3DE1C-9F26-9BB6-9B0A-BEA343E5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6DF0F-B627-2762-4A4B-DCDCDA298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1F8E8-00A9-96EF-D02B-5A7D3C0E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5D1CA-5346-DAA2-BAB7-CAAFAB39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B5B26-B269-8AF3-69DE-4F5FA4F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4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6DBC0-ED62-6412-A017-0DC0A52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2E791-4AA3-CED0-C1DC-9B377D28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76CFC-5721-7CF9-E9D4-3687A13C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D25EB-6B0C-A1AC-9FD6-804029F86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65A4-9F9C-CA21-CC78-05E472F9A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B82AB-AC4D-2D8E-3689-8BFA5EC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2CB26-9E64-1086-7B30-329730E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8A10F-1E1E-5282-A228-2B13EDF5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4C30-FD90-7554-622B-A64326CD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5C750-8B8D-5CEA-309A-D2EF9935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9D492-117E-AE15-AFE8-A59E5F0E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DAB7D-944A-EB2C-B38E-3923DA36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69DB6-A9DF-1BD6-E04E-8B72C3A0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0866A-D3BE-CEAF-5D16-D45089E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88A37-E85D-3775-D7DD-5B943A5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4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6D694-FD23-E51C-A8A6-77C5BD2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15C1-F281-095A-3709-94F1A2D9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B85D7-55DB-1872-03D1-382308CC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5A3A-8B99-BFDB-5A3E-2BD6CFC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67E42-72C7-1758-044B-1D4A4D0D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96534-7365-3CBB-5CAC-55994F63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31EDE-0101-EA95-F8F3-D9FEE3AC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FE8DE1-7EAA-9A6B-A634-9032B3548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27C6F-1C8D-C493-56E5-5B78F55B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A8CC2-1870-08E6-7E66-E84B3FDA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EE7B1-46CE-508E-F88D-F85C6A97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C7429-117E-F002-7C3E-F4388BF5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AB14D-3289-0DE7-EA00-30ECD2BC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C54A4-7CED-1328-8341-78B1933E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C09CB-6521-D71D-1141-7FA836739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DC7-BEDC-4079-88F6-79EC06635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E9836-0B93-1B68-DBF0-6A8D6867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A5FC1-C015-E9D1-7FB2-0A730707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825C-4DAB-4A62-8403-7A6DB1DF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5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2024-03-10T05:46:22Z</dcterms:created>
  <dcterms:modified xsi:type="dcterms:W3CDTF">2024-03-10T05:46:22Z</dcterms:modified>
</cp:coreProperties>
</file>