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D8D2-36B8-C974-D0AD-4476CE26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7C4C7-6A40-5977-7DC2-EC8DE0D7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1B01-300F-C57E-551D-31C7A51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C9B19-B1E2-FF3A-47D3-6419C119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88862-D74E-7EBC-12B9-4F486C0C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BF83-8B7A-2F92-654D-6B5D9A0B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D393A-49D7-204C-9101-ADFFC43C7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6596B-AA7C-3082-1A5E-9534A49E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AE6C5-B236-98E6-5C06-C4E7C62E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2345E-DE95-4D6E-8A62-B2A80252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084AD-8D3B-E411-14B4-030855C78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1EE17-A3B2-BE1F-A1C4-7F5B25CC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BEC6D-5AA7-27F0-3DBB-6022E12F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B19C3-9801-3DFB-F30D-A621117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ECE5-9A93-AD32-7DB0-24AC99C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AAFB0-E2F5-0D00-B1A8-FDC7EE4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9D942-927C-53C4-23BA-965E4510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34198-F9FC-AFE6-4828-62AA484D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3068D-A358-DD79-72F9-64FEC174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DECF9-E1C9-0A21-C492-BE4083DD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20F0-0465-1536-C7FB-F4EF7D52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1C1D-E401-C54A-9217-1A0269D64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C25D2-FFD8-D5CA-A23E-AEF568B0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48815-B8D7-C9B5-977D-6ACED6A0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563C8-3EAF-9E94-C9F1-569FDB7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DA962-AEDD-7E6E-A263-6C4BC2DF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9AF1-584B-3AAA-3AB1-1C3B2C5C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F8517-2D30-3D35-8314-9AA4A403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A950D-5174-4E71-AEAF-61120077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68FDD-C4ED-CA34-65A7-070A6F7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FCBB2-29CF-C189-0F3E-208CC21F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B7BF-A8A7-0956-5CEC-BB56C0EF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7898D-D617-745D-A8D0-67D5A41C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6C330-9639-406E-4CCC-E268C428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811A22-B387-641F-786E-994CEB1A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39358-0742-A89D-E6BE-35F2CC5AE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03928F-888B-5182-2D44-C434917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7412C-555E-5C0A-99DC-A4803D4C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12753-634A-7261-D7BE-4F0CBB7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0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FC67-28E9-4837-82A4-2B04A4C7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31D7A-B002-0C93-A577-49FFDA26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2C7DE-B17A-F3B0-C3B3-F3F39B0B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53CD2-861F-C0E9-5A0A-535A1E91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66082A-0FCD-9F37-E151-04059D31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10973F-2B7A-C1A7-0DAA-E53A1333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1C0FC-3850-EE48-05AB-2619BD63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DB25-976C-0B19-1164-D352534F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47BA3-FAD6-8DCB-0DFB-81E3BC84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5328D-C828-D74E-9EBE-397975DA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43A67-9F35-500F-64A1-5A2D2C5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0E978-5EF6-84E8-C983-CC58927B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C5EA5-8640-652F-25EC-CEFD89B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9BB1-B0D5-16E0-CA9B-7AF37E91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3B4B29-99F2-ACE1-0692-E69F5E46F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532DA-EBFB-B1E5-5A29-64CD3A79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90D6-F426-1E25-AD13-6902ECA8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BE0F0-9E5A-1CE6-8C17-F6827AFA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515E9-C46F-2DD9-3880-DB21B998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709BA-DF05-8B0D-743F-BDC371F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F0252-3A9F-E54E-85D8-04B8DC25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3D003-C4D4-7683-6CCB-876EB34E6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90ED-550A-4CE3-BFCE-A5AD31FFE8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D3AA9-4A22-5400-D618-21064B19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F1F99-ECC5-B286-BC14-886D1130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B6FC-C0B4-4584-B681-D3D5A2B4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46" name="Picture 2" descr="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2024-03-10T05:46:54Z</dcterms:created>
  <dcterms:modified xsi:type="dcterms:W3CDTF">2024-03-10T05:46:54Z</dcterms:modified>
</cp:coreProperties>
</file>