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88AF3-6319-0124-DA2F-8058B938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7434C-3316-FBD3-7FE7-6F86A456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C9108-7373-CF31-B641-2186E573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F8C2A-FC64-4999-5113-D4C1D220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936B3-A453-886F-35CC-9AA463C6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BE365-B996-9A7F-B043-4B8FF982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61811-7CD5-9DDE-7875-B941E9FA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AD7FD-6341-AB75-3184-66685E2F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5CEEE-096C-BBB2-93B2-51E3BAE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E4261-8A37-A406-3BBE-3AC2A690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E37C1-7470-6ECE-8895-CB91348B0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6A835-8C85-3D3F-0E5E-0A60897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3678-6638-0693-4FD8-A3084D1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4B7CD-F47F-2B6E-7B27-505841A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ACB0B-9E2D-8672-519E-88459506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8D9C-9752-C86B-B6C2-DEE25A19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C19AF-F0C1-1A06-16FC-7000614F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73DCD-38B0-85FF-1A02-1ED88510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88B35-37AD-E096-AE85-F2F7E7A5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906FB-6963-C9EC-5749-B2A38C99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BC3FE-4D24-13B7-2193-EDB09255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CF9D9-62D4-E5FC-078B-AC005CAD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AC8CE-4B6C-914E-A115-33FDC6D2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E9C72-AB1D-6EA8-3484-51AC92F8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CAFF4-4408-9938-07D2-D5B52103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5840-3B4A-915E-4AB0-2F70F306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1F067-2F25-048A-37D1-EB8862F1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C5DAA-3B4D-ACA4-7D92-F643EFFA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04EDB-2D2B-2987-56C7-5C4ECA21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ADE17-9E17-528B-EE10-4F936AFA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40E0F-DAC8-0044-B77B-55917553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D7F1-0C40-3D62-1E74-748EF8A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709E4-3835-F2EB-AE51-4697C228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FAA42-8754-11A2-C6DC-B6BFF719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8D26A-32FD-DD1D-8D8A-85A093712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9A327B-B63F-8D7C-21E7-A1A20FD5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C9D35-7641-2C96-30DB-0FD4C60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197EBE-702E-F355-6373-4B17BB9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CB360-6B04-9BE2-3CBF-9DEBFCDC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1BBA3-668D-BE0A-4AF9-C15ACD05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751C6A-04AC-5363-FBA6-8DAA4466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DED2D6-18B9-EF1D-C5A2-EE7EFE0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35DF7-6D60-5F63-28D0-3669C45F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F54CB-1A76-764B-3328-0260B8D1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A1159-6799-9C0A-E279-662527CB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5FCEB-4621-E6B5-3DA2-66823A01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D7CD-0128-A4A8-F442-E96E52F4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B0BE5-1D24-154C-50B3-1E837209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29402-0AE9-4CD7-7027-231E6F08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21DC1-3EDF-129F-0C36-E0DBAD66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B0AB8-9316-1C82-7307-27BDEF76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A40A1-9DE0-77E6-91ED-1E33F7B8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13071-094B-20D4-3FA2-5C75D17E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1ABDD3-F0B1-6BCD-6D2F-BE495B1A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57D-F3E9-1554-DD55-D1ABF1F4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D88FD-4BEB-184E-8A47-27544C6E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B056A-1C4A-414B-F563-CC77243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96F3A-3742-FBBE-A265-93F43AA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7CA5D-12D1-E2DC-E2FF-11E72F64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771CF-0A45-19F8-56F2-687910CF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230E8-7773-7BD2-0C84-AF86761DB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9B65-244C-40C7-9909-03C1F9752A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9BD1C-FA87-CD65-D0FF-DF26A6171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8CD97-2377-C013-9B74-2294DF43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BDE4-36FE-436D-8698-D4F7C3D2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38" name="Picture 2" descr="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2024-03-10T05:48:32Z</dcterms:created>
  <dcterms:modified xsi:type="dcterms:W3CDTF">2024-03-10T05:48:32Z</dcterms:modified>
</cp:coreProperties>
</file>