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2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21CBB9-1F3F-5E75-F191-221683374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B2ACB1-77F9-8636-E19B-733F55149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E89064-843A-02EA-3424-E0E680FF8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9FE2E-61FD-42D3-B397-4C007C15D8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3D2705-759A-A69D-E996-C609BBA1D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42AF9C-5610-E830-E9E8-B45EC5C4C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B7E82-4AB4-441E-B17B-3EE15B1F1F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625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421D55-156D-5FE5-3CEF-691378FD4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C69484-894C-DC3B-2233-2B550A045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8DD834-0439-52A1-13E6-21FED255D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9FE2E-61FD-42D3-B397-4C007C15D8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F59423-781E-1DC9-46B3-2C906F407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642155-AA5B-7470-8218-CCD760FAC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B7E82-4AB4-441E-B17B-3EE15B1F1F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897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B5A6BE-B48A-AF10-3ED2-2CF87CEC70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C8229C-63DB-AB86-A46A-8EBE5A0D3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7AE994-AFBB-9262-0BCA-AA14FC86B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9FE2E-61FD-42D3-B397-4C007C15D8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A656DA-1C2A-A72D-A8EA-9A5698990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5A08AF-717E-7662-E47E-54CE09015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B7E82-4AB4-441E-B17B-3EE15B1F1F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987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124DC-6E50-502B-B514-13179789C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E454FD-4173-FDF9-4137-45F2C85AC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4F5CC7-2B48-FE53-28E5-888FEA1DC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9FE2E-61FD-42D3-B397-4C007C15D8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345F2C-CAA1-88C9-2A86-7193D9F6F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FBCDF4-930E-3488-6FE1-86E716E9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B7E82-4AB4-441E-B17B-3EE15B1F1F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388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2F29E-BDBB-6266-D91C-61627B82E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1BB3D6-5D11-9038-C478-9059467C1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FD9462-77D1-B321-E7BD-906B3EA84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9FE2E-61FD-42D3-B397-4C007C15D8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0DD3D8-CC1A-9017-DBFE-F1E6AC41C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EAD19E-D8F1-4531-F4B9-DF14D5872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B7E82-4AB4-441E-B17B-3EE15B1F1F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28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EAB88-F3B6-9590-432B-2BE3AE72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3455C7-4010-9085-74AB-CF6A915A6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FE159A-9DEE-C4B2-74D0-F2E224B16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33E411-8A9B-4BBD-377B-6C7048228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9FE2E-61FD-42D3-B397-4C007C15D8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07D592-B785-B454-1BC6-8966820D9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62DDEF-CF35-A4C5-DF1E-A139239E3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B7E82-4AB4-441E-B17B-3EE15B1F1F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395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CCB39D-2A6F-1565-1004-C4438CB29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6AD7B5-0714-B307-A09D-6C631A1B5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5FB810-B0B3-0D9E-5B51-8CFD80AF0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4A0666-45C5-6010-47B3-F5F8AC6E15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E056CD-8EE2-CB59-6796-DFA3EBAFE2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2C6BD1-6076-2159-1BC8-FB6705CAC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9FE2E-61FD-42D3-B397-4C007C15D8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44152F-43F5-346C-18E7-A219D9942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2865C-66E8-71E0-110D-51602542F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B7E82-4AB4-441E-B17B-3EE15B1F1F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955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F6CBE-03CF-1C1B-2E1B-1F2703DB8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2864BFD-092B-6E5E-1BFF-BA2E1359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9FE2E-61FD-42D3-B397-4C007C15D8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B09D99-D1A0-CA6A-F549-2F86C3B6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589C61-34D9-F21A-08FD-F4D0D0E6E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B7E82-4AB4-441E-B17B-3EE15B1F1F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008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EC0007-8D07-E5BB-C033-B14962285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9FE2E-61FD-42D3-B397-4C007C15D8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52B4CB-13A4-E462-1594-AC0FAF551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A4224D-7FB6-ABCB-3BAA-E11E5C877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B7E82-4AB4-441E-B17B-3EE15B1F1F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574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0A9B58-A77C-1826-0722-78BF4AEC5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97E30B-38B2-8364-C5E1-758D9B349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94CDB7-2286-133F-51B3-8507975EF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8965FE-326E-758D-9226-78B6FE74A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9FE2E-61FD-42D3-B397-4C007C15D8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BBCD5F-F5CE-04B2-1379-F3297AE5D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B0807B-5A38-CC14-D58D-8119C8889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B7E82-4AB4-441E-B17B-3EE15B1F1F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941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BA161-0829-F582-BF7F-1D93B3F56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4C539D-821A-AEF9-C165-F03070E8CB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6CFE6C-BE8F-3EA5-E8C9-0CBEA9212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D3ED45-A968-214F-CFEF-BF175B4E1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9FE2E-61FD-42D3-B397-4C007C15D8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355B25-E6F3-93A0-0C45-F2C0EE7FD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138D60-57B1-9186-448E-D32DCBC32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B7E82-4AB4-441E-B17B-3EE15B1F1F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075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BD959F-D970-BADF-8CF9-59309D492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625D8C-F9E1-284B-AAF2-3B46FEECD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DF3858-1D20-E94F-FEF6-2E5A757B6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9FE2E-61FD-42D3-B397-4C007C15D8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02D8F3-F2A0-89E5-4086-6D3DA625EB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CD77C6-3645-D347-12C9-56FE80CC6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B7E82-4AB4-441E-B17B-3EE15B1F1F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43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682" name="Picture 2" descr="5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33376"/>
            <a:ext cx="9144000" cy="652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2024-03-10T05:49:27Z</dcterms:created>
  <dcterms:modified xsi:type="dcterms:W3CDTF">2024-03-10T05:49:27Z</dcterms:modified>
</cp:coreProperties>
</file>