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5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2EE65D-B522-7057-AAFC-EE689D548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D5E3FE-FF19-82D0-1969-C92A7870F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DB42CD-E4FF-1BA9-7F61-9D0E93460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E671-34A8-483A-B482-764D4444C14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383B35-BAE1-05C4-B610-E4C0011D1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D7D546-9273-C7A1-7E8D-90997D387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7CA9-301E-4929-8DB6-411CA36087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18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0AFA7-46A3-11F2-8263-9BD63804B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F45FBE-F90F-18D0-4DE7-AB91255EC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8B20C5-592E-06EB-1560-925E660F8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E671-34A8-483A-B482-764D4444C14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89CD6B-8723-4DAA-61D4-0C92E5604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F68280-4A8B-C35C-CED8-B0DD831EE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7CA9-301E-4929-8DB6-411CA36087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592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F1361E-C826-EB3D-C443-BA3C52A074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473E5B-2D68-A38E-E6F6-46B20E4CE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AFF81D-17BA-F3CD-4B0B-6F8A149AF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E671-34A8-483A-B482-764D4444C14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B07585-3138-6B94-2FD5-45BA46A1B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E1420C-DF87-2BFF-85E0-51ED9058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7CA9-301E-4929-8DB6-411CA36087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788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40646C-A07F-D29C-6A30-389D91076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7CA28F-03B9-7ACC-C35B-54C083D66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9D2538-4FB7-D190-D303-0260C832F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E671-34A8-483A-B482-764D4444C14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1BC909-6B0A-FBEA-4B45-9C4FC88C3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DEE79-7FD7-B90A-F2A4-0F5C5C1C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7CA9-301E-4929-8DB6-411CA36087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736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0C17F-259C-442E-C2A5-EBC3A4706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18418B-E7E1-C58D-2327-4C0F95F67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DA440E-366D-1A9A-1810-2321D092B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E671-34A8-483A-B482-764D4444C14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81A3D9-A024-CCAF-C8AC-41E9D629F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99053C-122F-AB26-B3A0-DFCE760E6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7CA9-301E-4929-8DB6-411CA36087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495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8ADBCB-5803-C821-567E-1E8E320FF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82D697-C3E7-0CDC-458B-AB0D4B725C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49B786-656A-1419-C104-1C8A0D86F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FC2D46-1A66-92CB-6D24-30B807A45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E671-34A8-483A-B482-764D4444C14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265533-1136-B28A-C5E1-2CFA48857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58CD49-AC2F-EFBE-792A-D30D3870D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7CA9-301E-4929-8DB6-411CA36087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066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E4E380-E9C1-3B56-55AE-392554D8E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B707BC-30A1-D5BA-F583-2A2FD2241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1DBDB5-AE0F-57C6-1054-EE975E32A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13822A-62AB-51C5-B6CA-1B97690108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9EA7DC-E778-44A8-1D4B-63CA8C6DF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5C5F97-6909-109A-2D4E-7F40AB28B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E671-34A8-483A-B482-764D4444C14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DDCDA6-B400-0109-DCB6-5C51F8868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6DB1A79-8CB5-6DC4-FC82-22C561DF5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7CA9-301E-4929-8DB6-411CA36087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035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A7670B-9C08-C344-5DD5-84FAA8C5B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F8B8020-028D-6AB9-A3C4-5F1541AB0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E671-34A8-483A-B482-764D4444C14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7F5AE2-A7EE-6C9D-B61D-9BADDEE5D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5EADFD-7654-7E4E-0BC4-2A8E44B9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7CA9-301E-4929-8DB6-411CA36087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800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0D9D30-2559-BFB0-2EB5-3D48DA6B4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E671-34A8-483A-B482-764D4444C14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AC7D8B-085F-0045-3FFB-07D04EC00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5006C0-4D35-BAAE-B233-BCB2561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7CA9-301E-4929-8DB6-411CA36087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454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BC2F3A-CCA1-03E6-4E89-7140613F9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970415-5AA7-0978-05E3-D402B554B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66377D-6A13-01EE-3C7A-E7DF5DF06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FBA086-898F-C6F6-D231-65950DD78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E671-34A8-483A-B482-764D4444C14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673D3F-3EC0-A10D-D913-BB71E378D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43BA23-D05D-9DB2-3129-05B0DB4BC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7CA9-301E-4929-8DB6-411CA36087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50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06B8C9-374C-261A-7D73-04B42A0A9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E9F28C-252B-3D29-E662-BD711B00C8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2D7CC5-090A-7AAB-BE02-B6D23B4F7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1B155A-322F-38C6-77AF-7959EEDA8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E671-34A8-483A-B482-764D4444C14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527FFA-40DF-7080-6A76-FEDDF3EDF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B35276-465D-7F43-DF18-6278D0591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7CA9-301E-4929-8DB6-411CA36087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45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990B0D-F163-EDE4-B032-C6AC4F4AF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FBA2F2-2853-942A-842F-7D5642E08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9EC7F2-FB13-9CE8-EB7C-2CA830457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EE671-34A8-483A-B482-764D4444C14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EE1E85-CD95-37F8-8BFE-E7DDD89031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E9FC8D-2CF5-B285-5C0E-E8178301D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D7CA9-301E-4929-8DB6-411CA36087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043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0066" name="Picture 2" descr="5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2024-03-10T05:52:21Z</dcterms:created>
  <dcterms:modified xsi:type="dcterms:W3CDTF">2024-03-10T05:52:21Z</dcterms:modified>
</cp:coreProperties>
</file>