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70DA-E6E7-7E02-2F85-5CF1618E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4513F-40D0-8869-60C9-26F66368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0C1C-A8F4-2B3D-C794-BAEB6C27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DC29B-1E2C-289C-B327-EF8AD85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ABAF8-0A2C-D92E-E72D-DB545E5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A474-A4AC-AFA2-05B7-98DA664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9477C-9E0A-3B0B-D4E0-167548DC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64846-1EA4-7B5C-C6F7-3C32CD3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9E53D-D803-9CE1-25AA-6D96E8B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95E72-598E-4BFF-5BB7-DE83EBFE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B69AB-AAFB-0CCD-C8ED-130220571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59F60-F694-F1CC-4116-0749BDD3F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08177-C26A-57E5-CDDC-3237997E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7CA64-4CC0-183D-1822-4898DC19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D8B9F-63B6-2462-03D7-47D2F3DB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5D20-2DE6-1E4A-45EA-6EE70A6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94709-1D78-6C40-0C80-F851553A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ACB03-C344-93AD-001A-D2966295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E3AD9-41AA-C835-1A15-A717362A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363FB-649A-3739-9E48-5FFD456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87F7C-5A76-6540-ED86-B7A1712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F5A92-8478-ED1C-D6CE-D78F8AA7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EA4B0-50D6-2BEF-666D-57A26BEB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0B25D-E7D8-058A-A0F6-4A16B75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291F-D043-461E-CB6E-D1FC4839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535E-4733-94E1-A5DE-23781B41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A5228-F107-BCAC-B7B8-2A0816796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DAD8D-E1AB-D648-45F2-6F5A479ED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32828-B26D-9FCE-1750-551E2102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9AFFD-7605-C4D9-0044-308814D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B499A-E63C-37BA-A163-8BDCFC85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5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C80A-1F4D-12F1-3C59-C6F65D74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9D385-9AEC-B233-0773-5B8D2D24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FE93E-0737-CA0B-FD48-6BC4BD6B5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21983-1BBE-1238-F889-129484163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4185D-6769-8F80-C29D-1EE986B93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F81549-00C4-7734-1E09-E9427A64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CD9D0-2F2A-76C3-59D9-7AAE0ECD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5E12D-6E21-1F68-7CC8-03ABE53A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2B20-5147-75BA-A4D3-FA88ECB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BF3AE-DA75-0EBE-50CE-2DFFF1D8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7F619-94AA-0B91-0753-AA25944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F5B9D-0873-594C-5DC0-298B620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8D64C-18DE-A608-F758-765BF45A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130A8-07B9-9142-899A-98C6F64A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491E8-D68B-5148-AE53-543173D4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36C1-2CC6-6892-5847-E5CE5EC7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F809A-DD34-9F68-50BB-26939C6A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A58A9-0488-8D51-53FC-37E6AAD0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735D7-1629-4394-0F04-6EA696CB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4DEB2-9717-C2C9-4F85-E98C6679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36E2C-3069-E2A7-B637-F76430AE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3099-0B87-0F39-8031-34DB7128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EB8B9-A45B-8841-A43E-D18494299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21F1B-BA97-FE52-0850-32A42F55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FAC8F-2B62-A293-D74F-773ADEE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6D189-55CD-99C5-A1FB-19C9D455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224DF-E5E7-F218-CF7F-69D1C83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75055C-AAE0-AAEF-759C-AC681715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A1A8B-AAA6-7888-B369-3F929FDD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4A999-78C9-BA82-1224-713726F03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5925-E63A-4564-819A-1E9D72FB26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D09D7-EB7B-406C-4626-31F26AB9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853B2-0AF3-7AAE-7128-80B01D081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BF7C-649D-4EBE-AAA8-6DF371B7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62" name="Picture 2" descr="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2024-03-10T05:53:16Z</dcterms:created>
  <dcterms:modified xsi:type="dcterms:W3CDTF">2024-03-10T05:53:16Z</dcterms:modified>
</cp:coreProperties>
</file>