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D3B4-546D-E7FF-DBC2-858D6C799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DF739-5F27-42AC-747D-AE74DB28A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CC979-A02F-0D50-0EF7-EE985FE4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FFF0-FA91-B6AF-34D7-922D080C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0B27F-D290-5132-D3DA-7EA33018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9C1FE-6952-655D-3DBB-0E7F1BA3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209EC-7CC3-5FAF-FDE1-38DD10AF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E479A-55E1-70E9-6574-08096F2E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87042-E26D-3A2B-249D-17CF296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4F1FB-E180-BD35-9674-73829A39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A0D51A-BAA4-B2A8-3FE2-288BE5808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41551-AF87-8B4B-1C51-B91F247BC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255C7-6CB2-BF5A-2EF3-482526F4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4E7DB-FFF0-ECBC-8FFB-13DCC360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E07C4-3663-CC97-2817-439591F0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0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F9393-4518-3DCD-00BB-243A1C28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6E78D-AFF8-03C1-9985-B1464F99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8D3D8-412E-7D6B-17EA-56F81C48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11A98-969C-84A7-1388-BCD21F29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8D14E-5CA8-1C0A-F886-71C97CAD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9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3C6C-0E4E-8027-BDFA-467F5FAE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21938-4B2C-2EB5-81AD-AC9008EA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6AE55-051F-92E4-4070-982E4BE8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EC8A6-15BD-1DA2-35F0-607B9172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B1AB-1999-AAA2-3C44-2219D6F0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9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BA9CF-B1A3-A742-383E-8462D551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F2397-EB63-F7A0-1589-0E7E619C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2EE90-F16B-4AB8-4EDF-27D5BCF71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561DF-F008-77F4-305B-068CF8D0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2B293-49FC-6A83-67BE-BF8DD340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AA2CC-C709-50BF-4406-2615EA9E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191F8-4FD6-AB06-840F-A699D54E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C642C-BD9F-ABBC-EBD6-F9A8F9C7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6FD1B-1FCF-38A7-D0CE-026042D3C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344133-E67E-B393-A256-0D2872F38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6243E-5837-774C-D936-3A900D230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83D6CF-D538-465B-432E-43981649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451EED-553E-0DD7-27B0-F6D27FD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25E4A-665D-2494-5F61-78D97F7E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0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50C9-9794-0CAD-9951-8A07BD1E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72B261-F666-B35B-3073-F526B7D6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C0AC76-C8EF-7D12-BCB9-A590DC70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47A39-DF8D-C5BE-2498-AC8BD81E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5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5F839B-4AE7-4111-3442-1396A191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0AD21-7867-469B-7C64-886C7FF0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6DF5F-C5AD-51D7-202C-28C45FED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1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2673-BA85-E6A4-07DC-0D054AD3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BE0FB-8A67-8B25-D11B-C97DA6B9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81BB1-AAA2-6F66-3D26-3009510C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48F51-6DFB-13B9-7AE1-5B2FA149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B0EBE-0291-8D4D-4BF7-D29AAF46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B8E25-DDF0-B237-0D36-6C831164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18E51-2770-1CC3-2C84-8F0402DF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09796E-FBCA-1457-F1C6-1804DF854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21478-D3E4-1131-52DE-FB4DCDFA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2990A-027F-335C-C76E-F64A4B45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89142-16EE-3176-7887-FF2A0F04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8F5FC-CCDB-D40A-E487-41B8C00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A4191D-FD2D-CF1D-EB07-B942F158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6A544-15D4-3E2F-09BE-4C32C3A8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AD890-CBE9-636C-A230-B9606B40D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504D-9A42-407F-9ADB-4855CA75E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00F1E-B162-A717-2FE8-95F076141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731AB-638E-09BE-4D47-339DD5DA0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FCAB-C98D-4DC6-B76C-2F7B2D3D4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210" name="Picture 2" descr="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2024-03-10T05:53:27Z</dcterms:created>
  <dcterms:modified xsi:type="dcterms:W3CDTF">2024-03-10T05:53:27Z</dcterms:modified>
</cp:coreProperties>
</file>