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C9BBF-ECE6-7BDA-18C2-61320BEE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10DAB-7D71-1D74-BFAE-2BE493376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4463A-3F2F-6FC5-EF76-56F2CA1D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81C4E-7780-87DE-2853-003F912B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6411E-0765-EBBB-BC59-670A799E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5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DA8D-63EE-9F39-5E6D-8F84A568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3349F-8126-6908-763A-ECBACEB4D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E73C1-F2CA-F093-A60A-A05E4B8B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35385-C0C4-0677-61AB-88AA125E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80BAB-4561-2BBE-7477-060B0613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2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13FBBA-D4DA-6CA5-19C9-E2C555DC8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24D911-4239-E51F-0AD0-16FD0BF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50585-9B1F-D55E-D4C2-03A7C606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40369-4D66-9E37-A251-5244C29E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ED66A-2F97-93BE-F1F5-24C49C86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A04C-CF69-E06A-ECE1-CF7D1B17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C322E-2690-75A5-C550-6E48F56C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5F7F9-F030-BD1E-FCFA-03EA76DA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9521C-75BA-7B0C-8385-DD00981C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6E14A-6838-DF0D-CBA5-133A16D8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1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145C4-BEB8-23C5-E39C-E58DEEA5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DA84B-2422-40D2-A014-374BE88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AFFF7-AE05-F025-711E-0BD83156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3495D-129A-EBFD-B608-0E922C2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022CA-E1FC-E261-1507-A06E0BDC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5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35ABC-4499-CBBD-C954-34C688F2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8C656-4484-E647-8416-973903825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197CF-6B7C-8975-89DC-C00FFA2F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111BA-4CC9-73EB-E820-C3EEF2AA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29B01-55C6-4478-2F51-26EFCFDF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40CB8-2678-AC92-1822-54F6487F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3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F097-1D79-8E0F-9847-E890EADE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98B23-B0D5-C762-B5B4-0F49BF20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28CEA-2833-3F85-A11D-45B6954C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85EFE-7E80-FBEA-4B72-9C33DBF70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EA9DC5-0233-C43A-EDC4-38571E12F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C440F-EC48-A214-A2D9-C73EBF9B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AF360A-D56B-3AA0-D96A-B2E06172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BBA696-6D10-3E66-C412-A43947C9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894F4-20F3-6D08-48BD-AD6FEF1D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180C55-6A84-B108-1471-E9C535D0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1B626A-E568-4570-000B-004B7886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AD45A-B027-330E-84C8-3B23163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7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DF749A-825A-9DBD-627E-18D8B925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8AC291-78B7-85B5-C06D-7E758AFC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308D7-1F59-EA81-B888-DD048EFA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1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BD6A-F7C9-A964-FD40-48958C1A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C1892-322E-3CE2-2F56-61544054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93C66-32C1-B7EC-7374-0DBD5159A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28185-6096-DC88-7B62-17005E39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F3601-BFDB-F9C7-88BF-BAA946B2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F1029-9BAA-CFCE-F5C2-251A7511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7DE64-2329-F981-74AB-CCACF87E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3FEF43-D7C5-6E3A-51C3-22CB1ED98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16A45-0583-FE1B-B157-1F56B57A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B673B-D328-D3A7-A370-4D8E061E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EB07F-1ED6-F41E-AC3B-38958C17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34B42-CF2A-041B-7462-72753560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5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277C37-551F-1A58-F2FD-06D2C0A5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81470-7CAE-FA10-3A1B-FA5BD11B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4A23F-1C16-1118-1604-82A91F8E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284A-3647-4100-837C-26C724E6B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FD517-7096-0C19-AB7A-4B132744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72D9-9C7A-A3A4-A0DE-625673A4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B93A-F81F-49D0-A847-043A8B23B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258" name="Picture 2" descr="5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2024-03-10T05:54:00Z</dcterms:created>
  <dcterms:modified xsi:type="dcterms:W3CDTF">2024-03-10T05:54:00Z</dcterms:modified>
</cp:coreProperties>
</file>