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9E3D-85C4-82A7-DFDB-968B50638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A01F4-5B73-CCFE-46DC-3753E0C7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B791-0BD9-E7BB-3433-B95BE58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5CC40-6198-18C5-00FC-65E0A1AF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CFE06-697B-7288-768F-83407181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9798-6D89-A573-814B-BC396AD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C221C-0607-AFCF-4243-DA101E2E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7A3A2-F774-7AEA-EF31-591E96C8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00AF7-1BCE-99B2-A161-AF2F65C6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752B4-B415-D62D-0D5B-DB1C8B9F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41B77D-B5E1-3612-FA50-10F8D933A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89F78-D9E3-B485-F52D-E858D7AC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D08F5-E8CB-12E6-4B1C-700ADDD0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17210-6C24-1976-A5B2-14C2B78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E6BED-F79C-26DE-E988-8FFB98D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4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B617-7150-979A-A5AA-5A7F2336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2DACA-0204-0E46-C4F1-89157D2A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E25B5-AA33-A526-B578-4A4DA749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B0128-32D8-980A-62B4-BAFA9E26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4936A-8AD8-2F78-389E-BBE1EA7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1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9E800-90AE-AC5A-CE54-ABCBF76F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C728F-D60E-8836-378C-D95E4A83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274F7-CB50-10D5-24F6-EA36A463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1C6E0-4A4D-2108-CF7E-F0B54A1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FD00B-82FE-C25F-EB3C-D15D6730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ADC4F-ECA1-A983-EB34-0A53B198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DA0F7-5F19-1D5F-773E-DBE8ACFF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EBBE4-5C34-652E-BDE2-BFBD438A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EA0FC-EB80-E790-9C49-605F0E0B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0B61E-3B27-B276-6AEB-2976F5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08481-3FDA-EDDE-5D81-2E00AA2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6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1C58B-4137-871B-256B-BB10972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6E281-4F3D-153C-563C-3A42ED59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AB585-22FB-FA6F-3EF5-D3FBF3D6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FD362-598F-B6F2-C8D6-09E29BE9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114D2-1896-BC7A-F301-70BD3DBA4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55F826-256D-3007-FFE1-E8EAA42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6CBBE-3154-60C7-50C5-AEF2E688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FDFD34-1AC1-6792-114B-F595C76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B3B2-0E56-006B-E50D-2F100606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80B90-8F24-0D75-0D1E-F7216BE9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E0863-80C3-5357-2B01-9C8D5CF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E607D1-B780-59B9-F0B3-DE586AC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07B8D-E7B4-43A0-FE70-4BB0C959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15476-740C-19C0-4F2B-14C45890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D3CC8-05A0-C4E6-3326-B8B3FECC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5DC58-17B8-409D-EA14-609F4107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A5523-EB6A-D019-81F4-2869E655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AF1BC-6EA3-D120-E952-F40B97DA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1819D-EEA9-06D3-4E8F-4272C4A1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EB88B-28EC-27D7-A0BD-B1AAFA00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ECEDC-3F92-2CDF-9EC0-F37CB996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AA798-E8D6-0663-BFD5-21AFEDA0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95A69-CC3C-3B6A-A341-F345D235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01FCF-A021-7093-5C17-541A4CAA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AC7BC-2D74-35D4-497B-1C919B48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07C88-1CBF-87D1-6A94-5238470E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DD476-D5A5-1981-CD94-B8DCD313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336C1B-01D1-24B1-3627-A41499B2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0D11F-5266-1B10-4223-627217BA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C3D13-384A-53DA-7EA3-02156FBEC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3FDB-9A3A-450B-8EE7-8EAAAACB13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B05C3-6E94-1596-7C8B-AF347806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A9320-BBC6-53FA-96E2-5C5412A7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1A96-1307-4063-8CA2-CA06069C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50" name="Picture 2" descr="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2024-03-10T05:55:16Z</dcterms:created>
  <dcterms:modified xsi:type="dcterms:W3CDTF">2024-03-10T05:55:16Z</dcterms:modified>
</cp:coreProperties>
</file>