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C9097-9D1A-3D17-A3A6-557A6E330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B9E356-6BD2-4CD6-4069-372C0DD22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1058C-B474-CDF5-1E7A-92DB2E5A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F20-0257-4100-9A22-8EEA714A8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3D3BE-1E5F-20E3-6D56-03C03847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0A6A4-C088-B368-43EA-CD7F910F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A4F-F981-4A92-A367-04D0BBF92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48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446BD-AB21-6249-FD46-C22B2E2D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9FEAFF-AC6C-9547-B152-EBE147570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E6DB5-D40B-32C6-20A9-79F457CD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F20-0257-4100-9A22-8EEA714A8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DF161-8A3D-17B0-16E0-0E5E318D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528FB-801D-784A-3746-FEBC030D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A4F-F981-4A92-A367-04D0BBF92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28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6E8465-3655-AFBB-DD02-21A3EC388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E0B650-A267-A590-624A-1CDCC4020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E9A17-67E1-48BD-3076-86FF8C99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F20-0257-4100-9A22-8EEA714A8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88FD6-101C-AF70-5A69-12745406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E7ACA-EACF-5004-FD95-E6ADD13B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A4F-F981-4A92-A367-04D0BBF92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4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0CC88-1F08-01DA-89E7-F680987F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833D8-5F24-C1F9-40AA-6597603E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67329-5134-BB48-F356-F5506428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F20-0257-4100-9A22-8EEA714A8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9F8A6-20AA-239A-24B8-46B5A356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A9DBA-9D76-FC4B-E83C-77BCED04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A4F-F981-4A92-A367-04D0BBF92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92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F4D7B-EE1C-7769-F56F-1C19F364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BCA7B0-9355-EDCE-4198-260D16CB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2065E-55EF-49BE-C223-862EEC8A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F20-0257-4100-9A22-8EEA714A8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B8550-F85F-498B-397A-FCB6315D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CFBC4-C898-5588-5CDE-2475C2AC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A4F-F981-4A92-A367-04D0BBF92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9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8C255-9309-7DFE-E6F2-4CC9B37B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0409F-56F8-48CD-FD0E-307807FFB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E3CB72-1E87-393F-4FFC-6BB8F5E43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C15EC-7853-FD3D-5458-ECF342E6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F20-0257-4100-9A22-8EEA714A8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A66EC-80F3-C850-AD91-3DE40B7F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2DCC8-63F0-5A07-45C2-AC347BC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A4F-F981-4A92-A367-04D0BBF92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F1AF5-2D26-AD85-958E-141A57A8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D1CA2-386E-391B-8C7B-AE4B58D65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1A9F6A-20BF-1DF8-D218-A53B80B3C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F529EB-6BC3-553E-9802-0A13F4DDE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6F05D5-08D0-182A-A44E-5A3976BA8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733F6-FEC1-9AC9-58CC-DB5D23F3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F20-0257-4100-9A22-8EEA714A8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B21CBC-8CDA-97D7-E643-5A9DC50E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4C8F27-DB2D-2BF0-94E6-D4564612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A4F-F981-4A92-A367-04D0BBF92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7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632A1-639B-96E5-4F04-6C7974C3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C7C025-16DA-6464-03EF-F646FDF3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F20-0257-4100-9A22-8EEA714A8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348908-32C1-F582-CC58-FAAC6049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ABEAC1-C66C-8E6A-4106-9B0B1276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A4F-F981-4A92-A367-04D0BBF92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0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D1EFAC-960D-3D52-0D13-AC887249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F20-0257-4100-9A22-8EEA714A8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4E10A1-D2F4-FA7C-5E8A-6DF2CB2C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12673-D20F-A10F-2B82-165E539D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A4F-F981-4A92-A367-04D0BBF92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28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7EA5-7588-D3EC-F511-FABEECEF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8DDA4-41CC-30AE-05FF-4BABCD553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78B146-B1CC-B600-34E0-4189C0E69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F8DB66-2C5D-5550-ED59-0BEDAD99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F20-0257-4100-9A22-8EEA714A8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361EC-AD46-93DF-D537-C4719307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2C913-5B28-17F5-E456-A2AB9198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A4F-F981-4A92-A367-04D0BBF92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9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AB394-6F1C-9406-FB3F-6B5C710B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4A2C0B-AB38-A12B-0A08-BA319ED53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2A396-3387-4C51-E56B-FBD42399D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20289-8FE2-E765-0422-66794E1C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9F20-0257-4100-9A22-8EEA714A8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E444D3-190B-E307-2F7E-ADDDFF87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D958B-9860-52F2-8287-9CB13BE4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EA4F-F981-4A92-A367-04D0BBF92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77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570D4E-07D7-BE07-C0D1-34E6D272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77DD1-593C-0362-DA36-3462A2902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96873-6E5D-7D7C-8B89-0AD39FC90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9F20-0257-4100-9A22-8EEA714A8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5E0F4-06FA-014E-7682-D103FFC27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137DD-2A2A-AF58-0EE5-BE2501214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EA4F-F981-4A92-A367-04D0BBF92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32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594" name="Picture 2" descr="6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3619" name="Picture 3" descr="6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2024-03-10T05:56:33Z</dcterms:created>
  <dcterms:modified xsi:type="dcterms:W3CDTF">2024-03-10T05:56:33Z</dcterms:modified>
</cp:coreProperties>
</file>