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37E4-3E71-7979-B254-265FCE2E3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63D16-F419-83D2-29DF-3304B15A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97468-4913-4DF8-F0F5-C7708F48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624AD-08A6-83AB-B6D4-8BFD2369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3777-4976-FAF0-BB68-15A79CA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4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0154-92A7-DF98-1798-3BEAEAD8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D79FF-26AD-CD33-15FF-2C2A4900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082D-5856-1F05-B639-F0BB234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6EC85-B7F4-A1FA-F343-3DB630A6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A637F-9400-402E-FB99-17BB102C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21AFC-E00A-C060-F678-9CFD50CC8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2B1D3-BEAD-BAB1-65F8-FBC726CE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50683-333B-E024-2225-44DA23C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6927C-8B32-D6F7-E859-63321642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48C8A-E845-DF8B-305C-E72DA9CF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1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6685-766C-9F5F-B4E5-F1932D5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CF20-B33B-229F-C694-49887EB5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36CF1-BFD7-34D6-B174-9736DE7E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71B04-15D7-CE2C-2156-1BD61EC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5A7A0-0615-A6C8-5CA5-7AF77F97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A43D-01C4-D5EF-2FF3-962671E6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9BF634-D653-05E9-F745-3DDCCFE1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0989B-9968-CF0F-4CF0-83E6158F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884EC-2B57-1034-2A9B-E52379CE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8B06-8B1B-4623-BC46-BD48E86F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6FFC1-2349-EC80-6118-35AE185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4B71E-8611-3AB4-68BC-3E8D47B00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07AC6-B227-C9FD-FE97-B4F607F7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B22DA-8725-8217-0F6C-BDDE0098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4C488-79BD-9D2A-E18B-2F0A34D8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6A80B-A8C4-F71D-2EB3-3FF4F35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5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DF7A-E216-C615-5074-1E94088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0AF06-5752-0D94-9A80-F651F234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04A4F-4F1A-85B3-D94F-3F971B90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ABADB-E16A-C7F0-8A3E-9F4304EA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C7E7E-B9D8-A029-0535-F179DA3B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8E4E2C-C2C5-4F37-C10A-226D2564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6AD6D-2DDF-6A47-7441-E59CADF3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9168A-A95F-9FE5-1120-0127CBC0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9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61F8-6333-B2A2-548B-2E2B10F1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401E0-0CD2-5D6B-3A37-250FF9A0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C8A78-0837-91BF-29C3-53A96CE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71AE2-3919-1E51-2568-D180A71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E2B97-A3F4-EF8F-DDCB-BED84CF2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1EBE7-B8BA-C5D1-660E-4297515B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6FA1A-A2C2-5F34-A13D-06C7A5F6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7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476E2-47D7-E946-E55E-80D3DC88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F3C8B-EA54-8BC6-B5AE-6F4287B7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36E4F-6044-D4E0-F75E-A060F47A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F14EA-E25D-6F15-304E-40CD5BD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394B0-B5B3-0E03-E2C0-BBCEAA9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6330E-81EB-C177-D7F6-298BD88B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8459-FF6C-5E2D-7B3F-CC1F66B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55B83C-642E-07AE-D542-9673BEF0E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C1761-DEB9-FAFF-B087-462352FD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DDA1A-5762-E3EA-8E16-04CAD856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4A893-D872-3B7F-B665-3B6CAB73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A2B7D-140A-0E16-20FC-BAAE3B82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21B2A0-946B-DAA1-4BA3-F3786548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14976-6514-EEE5-ECA1-2B1A65AF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5C21B-48E9-3A0F-F7C5-CF389CF2F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E6E4-43EC-467C-9A68-2A8170773C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DDE16-F148-7247-9B62-5C813588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30327-7FD1-E27E-B46D-A9123B4AB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1030-A1DD-49C8-BB65-4FC887AF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 descr="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2024-03-10T05:57:27Z</dcterms:created>
  <dcterms:modified xsi:type="dcterms:W3CDTF">2024-03-10T05:57:27Z</dcterms:modified>
</cp:coreProperties>
</file>