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E03CE-5552-C872-DC0C-3CC29459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74CC2-142E-5488-93C4-0270222E7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AB499-4ABA-24C4-30E3-84FA50C6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4C559-B2C8-CD1F-C65F-90E53A9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FE667-7992-8B29-7704-A88AE0E1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72FD-B097-254E-3B50-57E4A28E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2CCB6-09B0-EE9A-4E97-053215857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67BA4-A620-80C2-86A3-9175FF8B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FF614-7559-F4A8-D72E-0622CAA7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A054D-BD22-816D-446B-7B568AF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E41AA1-38BF-FAB7-8C14-29D987A21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8B328-D7DA-FB7D-4F7C-317D481B6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5D051-D1FC-8A23-D906-D0F58B01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32EA8-D4E7-8D16-6F0C-E39490F5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CD9AB-EB4C-06FA-8BC5-19F9C0C6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761AE-6F0C-0BA5-4284-565E4578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77D2C-C7D8-0B6D-BA68-643348F2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C4A3C-2D9B-0EB3-6E4B-E8F207B2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B1536-D5B8-0BCF-F056-6FE1D31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F1D6E-576F-AF61-1946-E334B0E6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6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8CEAD-03A6-1792-6653-E1D6ABC0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AD403-A3B9-5107-3940-909FF86D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131B8-917D-9381-1277-31FB587C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0C96-B5B1-583C-60DA-6A682182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C671C-6070-D203-D444-CAF873A0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5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DDE5-757C-9C73-62EB-528B488B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18FB4-3A63-8EC8-55AE-173A6E680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69BC8-00DD-87D1-B049-D4F57B5A5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93043-81E3-5F3B-4D96-D48E1FA1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683CC-F1BD-47A8-1945-1990CB64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5D504-32A3-2224-F5B0-56E8201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4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082E6-087B-34A8-3688-02C4B4C5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A910D-A183-90A4-E1BF-5325E967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0D755-D75F-E69A-3619-31501293A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698A04-2A30-9016-D3F0-51C0344B2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A9C398-31A0-BE03-FB23-36C0A0AE7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7F37EC-EC47-97EB-345B-C9FDC8D6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38A2B-CD96-6856-2331-8D220299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58814-5A7F-FF50-E192-3BF1C94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E7872-88C6-DA55-AF74-9FE4A125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09BF68-429D-9398-5462-9362E73E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769153-B98D-DEBF-0087-1DD94023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99DD31-574F-8B37-20D5-FFB5FA90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68840-5E7B-4464-0C68-D235FE96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21EEDB-6D6D-7C5D-6D2F-0F153A30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A516D-13C2-8983-C29F-E30780C8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AA4EC-1F79-4EFA-9EE8-1E2E1944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5B240-A69E-183A-18EE-35915D49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866B1-20B2-B4CB-6C96-9061962D0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1103D-56DC-2E15-8127-5B72653B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AF333-0C29-5A26-8D19-F1C7A3EC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A4C94-D108-EEEB-E025-D81132B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6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C9CBD-D256-FEDF-8B98-F487449D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B714BC-883A-91ED-C71C-DB95F406D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CC106-189E-6036-32F1-D72230354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09AEC-B4C7-6F4F-989E-46504DEB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29F34-3A6D-F93B-0E55-99BF0016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BD242-09DC-4011-49AD-7BF58BB9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2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8AA237-8187-84E8-FAB2-EC9E9235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0B3B2-BB7F-7588-BF57-B300FB5B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624C5-0611-5876-21BC-25AB95F44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32CF-D80D-49C6-A922-22AC6E0D89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7B28E-BC9B-B927-9BD0-D7576C41B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E1461-454C-676D-1812-BD5E5156F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776F-772A-40DB-A885-F279D3F18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11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70" name="Picture 2" descr="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8195" name="Picture 3" descr="6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2024-03-10T06:00:44Z</dcterms:created>
  <dcterms:modified xsi:type="dcterms:W3CDTF">2024-03-10T06:00:44Z</dcterms:modified>
</cp:coreProperties>
</file>