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D6BB-310E-BED4-FC83-52254BC4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6F2EC-D3CB-0F4A-5C33-3DAA080C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FA5C-0C71-86A1-C95B-D32E2103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DDAB-B1D2-C25E-ED2C-C175F65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E8E91-4B2A-3AD5-1A84-665FA2A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5BD3D-62C6-EA5D-D6F7-76FE1119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2EEE6-1E78-B54E-CEC4-C742E2D7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A0A55-F80C-6466-9AAF-250C0C3B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5E2C5-870A-325C-C611-2350A3E8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6D3A6-1AFE-956F-A91A-6E8B424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3D32E-172F-5C0A-3B0D-11B30D5CE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B7018-0264-6DC0-3530-23FD6993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DE540-05EE-6F7C-4483-49BC38C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DFF82-93FA-7CDD-823E-4AF1B8B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CB16D-6CD5-1CBD-70D0-DE2D7B6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990F-5F68-0C2B-0DF6-456E036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349C0-EC4D-49C6-67C8-3A7E9E04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6EA32-08E7-BDC0-30A6-0D175D9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D2116-6EF9-6F4E-1B93-9A76EA96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6FB6F-5EB6-B6F1-1F96-D654B9C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07EBB-EB5E-4C76-1D5E-EB912B0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432D2-052F-2639-AE7B-0D27F12E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0F3F-CBC4-42D7-1029-E6ABAA56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19A05-C7BD-CAC1-0DC5-226165EB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01184-9C0A-F439-9D7E-B70132EE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A45A-D459-2B88-F2E4-651F9A95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4EA0-4AB0-C921-ACB4-DB6C13068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46A4D-E1C5-7963-0A19-36A1787D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ABFC4-45F7-1842-6E32-8B8CD4EE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C1FAD-F2A3-0105-A18A-BB29C55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B3E3F-56F5-6F88-763F-6FF3DD01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E3C5-D177-CA1F-BC1E-5D2BCCED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004DE-7945-6B25-FD68-A12CC81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A9675-B484-2C34-8640-C1F960D3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938CBB-0097-3B34-A0C8-AA25E87C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13CF0D-9141-14F1-CFFC-87ED974DC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0BC2A-4CA3-27D2-34CC-92C65C0B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71CA51-86C7-705C-4237-986D838A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3820DD-BA47-B87A-9FB4-1B297C65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AA2F1-7515-4325-8F23-F861263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961D9-22CF-264E-F9F8-997B2C4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1B87A-BEF8-CEA9-F3A4-EB3A73B4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0082B-0A60-7201-FFCC-67EB717D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AEACC-FF51-4BB3-3A24-BC24B4AB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28972-9D78-AFED-0B9C-A72187E3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7E66E-FECD-CFCE-6D58-0E9C5644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50FB-D194-40DB-8460-D43343E4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97EDC-C28E-2202-D722-449C715E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D5758-9231-D634-C49A-C40429EF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BC713-75A4-407C-D205-250E87C4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DFF83-0C3F-FAFB-7714-A47E15F5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A7E6B-47B1-882B-FCF5-C666B415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3B6F-29D5-A59D-0F67-64EC695E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9F73F-2800-9214-7391-B87CDA79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77062-8FBC-5FCE-F2FD-E1E07157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A0237-6807-A65F-F541-2078DDA7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1E00F-5E8F-3F7D-00C1-08C092C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5EFE9-0F83-5782-1A90-7FA71113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AB0EA-2739-9498-7846-A00C0331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6E206-46C9-DD72-81E8-6A51B587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B392-4681-B61A-B3E5-7BD1D9229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3FB4-98D9-49C5-9536-149CC8AEEA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2227F-D81F-06D1-0EDB-27935B75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5B277-6326-DB36-503B-1BC2D1C1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F1A0-99BD-4FD6-A9AB-E0D6415B8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8" name="Picture 2" descr="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2024-03-10T06:01:06Z</dcterms:created>
  <dcterms:modified xsi:type="dcterms:W3CDTF">2024-03-10T06:01:06Z</dcterms:modified>
</cp:coreProperties>
</file>