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70BD5-E1EE-005C-E4BA-5E26E7632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63EF5-17F0-5E97-FC76-420DF60BF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D358D-1204-4C62-A84C-BD6AFE6A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755E-E8D3-4E89-9330-B3B34608ED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C0971-A665-8E40-0783-3671B630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96884-47A7-7EB8-8A5E-57743A22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E76B-7B53-4B5C-ACD8-42EDBD0D4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4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12457-0E6D-A478-0491-9F0A626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B729E4-AFDC-515A-C149-38729285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5DE1D-F6FC-3668-D3A0-5CE56824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755E-E8D3-4E89-9330-B3B34608ED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6F9DB-496E-6199-F1FE-0067D5B6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C1C36-6A3A-E7D9-99F6-87B926F4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E76B-7B53-4B5C-ACD8-42EDBD0D4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6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751DBE-04F4-1EA8-0E54-8579F455F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C62FAD-4310-C16D-7B4F-1116B2C99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3A61F-DD9B-8F20-992B-B3E0D1A6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755E-E8D3-4E89-9330-B3B34608ED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79412-2571-851D-BD82-30663BF6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5B9FB-3801-2850-E197-8162F343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E76B-7B53-4B5C-ACD8-42EDBD0D4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20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D4ADD-AE51-D04A-9E0C-09E8F8DF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125D5-03C0-7441-395A-5AA4631E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2FE79-6D18-4391-F25E-A9306AF1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755E-E8D3-4E89-9330-B3B34608ED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7D985-F91C-37AC-2BAF-C42AE5DE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59CE0-3AAB-33F0-6C64-0DD903E2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E76B-7B53-4B5C-ACD8-42EDBD0D4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3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5151B-8027-C3B1-48FE-051D65D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6BEB9-E566-230D-7118-66419E3A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7B3D6-A0FE-8FC7-D0C2-136C808A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755E-E8D3-4E89-9330-B3B34608ED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5C2A8-FC1D-E406-EDBC-B8C6EE13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0BDC1-66DC-225D-9A39-B2057F9B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E76B-7B53-4B5C-ACD8-42EDBD0D4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C94EE-CD23-2430-0FC8-FB0A32E7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ED522-6860-337A-6B23-AEE70CC6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0A71F4-3CDB-264F-C9C4-FCB347529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7C459-3111-5867-6346-FFD98F82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755E-E8D3-4E89-9330-B3B34608ED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E01D4-22F2-46BA-256C-BBFF6AFD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78DAD0-A296-CA1D-21EF-101FD10D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E76B-7B53-4B5C-ACD8-42EDBD0D4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CA931-7FB1-262B-F175-4D6C7F62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36104-FD0B-9011-06F5-DA7716CCE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AAB64D-BFFF-441A-6679-E7DBE5448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13F059-4A2A-F1AF-7B33-6721787E5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1333DB-0ADF-382A-BDF1-F174519EE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DD7573-9CCB-9A21-42E5-123A248A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755E-E8D3-4E89-9330-B3B34608ED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49A1EC-52C7-D042-E101-7B4E729D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68AEE1-3EAE-EB07-8880-9F9BEB29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E76B-7B53-4B5C-ACD8-42EDBD0D4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2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74F53-C4AC-250A-810C-07DBDC64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B13885-B892-D9EA-FA83-782A25F4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755E-E8D3-4E89-9330-B3B34608ED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123C65-7EAA-8C1E-9C2C-7BB82E86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BBE83F-6628-7937-44E9-B65463D0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E76B-7B53-4B5C-ACD8-42EDBD0D4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5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CA611F-878C-E7DE-B4F6-10EA4F87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755E-E8D3-4E89-9330-B3B34608ED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C66226-1678-D0B4-C1D3-1BD56ACC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2108EC-ED99-2604-C2C7-35D2DF4B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E76B-7B53-4B5C-ACD8-42EDBD0D4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2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55613-B885-13C8-2F4C-B8D188E0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A9407-C159-E620-37F5-2ECB82D7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FA86D3-D148-A7E7-5B2D-24B0A8352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D8AD6-0074-0A11-0502-EE952E55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755E-E8D3-4E89-9330-B3B34608ED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0D4EA-726B-55CE-B66A-E5DC6844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C9905-4950-5DE7-DE23-F9DC305E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E76B-7B53-4B5C-ACD8-42EDBD0D4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6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0EEC9-533A-D66E-3BE2-F52DA56F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11B310-88A4-AFE9-190A-48EB6F479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CFCD9-EC43-5F9D-7F27-0F6A6D4C1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587F2-AC4D-7F80-E7F2-A01A08D8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755E-E8D3-4E89-9330-B3B34608ED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73153-E7DD-FB22-8D6A-FC952C93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72B2F-0CBB-9440-B5EF-5A27A12E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E76B-7B53-4B5C-ACD8-42EDBD0D4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1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799405-0674-9E48-508B-AE5504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AF964-37E8-8947-2497-E47182AA7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8AC5F-5787-CEDC-6BBB-9CADBB8FA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755E-E8D3-4E89-9330-B3B34608ED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4E787-B483-EA86-C0F2-5A030A2B1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63C63-581A-FD3B-2908-F367C2DCA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E76B-7B53-4B5C-ACD8-42EDBD0D4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266" name="Picture 2" descr="6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2024-03-10T06:01:39Z</dcterms:created>
  <dcterms:modified xsi:type="dcterms:W3CDTF">2024-03-10T06:01:39Z</dcterms:modified>
</cp:coreProperties>
</file>