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F4D8-B76B-B93C-B8E9-267334A2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C1CC9-2B87-CBFF-99E1-D8E80250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23F55-5FDB-CBD7-1BC5-9024063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C837D-CA26-06CA-1202-1EC56106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1FD90-0592-7CC0-2D52-8382556F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8DEA5-355D-43FC-DDE0-EF713ED9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BA0FD-F7E6-6A49-8608-88EB685D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670A-E2C2-3C7B-B0DF-B941BEC9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35D9-1032-9CB5-2824-037CD251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9E26-53B4-5CAA-4EFB-BEB021E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1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8EDD08-90F1-D285-F26C-70132D14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D2DF1-992C-29A7-CD47-82F6D0A0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64DFD-333D-4DCD-BE10-7D849F2B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DA8A0-BF24-E9E5-E82A-98E77743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09C3C-6C08-3094-6B8F-12C78F59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08AD-848F-EB01-3EE8-85972936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1118E-C551-035A-040E-19DEC7DC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77503-041C-1D6B-6569-22008E05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9A08B-0C9A-5C01-62EE-49DFFF5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CCB31-FDEA-6CBC-D825-411A1931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3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9BD1-F924-A086-E092-3165F23E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C165F-30FF-38A2-ABCD-DF0FE842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C6E25-07FB-9840-A799-69502855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3FFAF-7D6E-1243-C9A9-F6108B5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27966-B56B-DF5B-A104-53B06A15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2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75951-533D-A527-E35F-D5F1D046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77632-769F-5154-FE26-26DA4163D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95DC0-5001-FC0B-69EA-951629F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778FE-3DF7-E03F-A7E3-26523C92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367D2-486C-62D0-A43E-25A1CFF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9F85D-7729-5A40-1EA2-C2E5C7C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9DE3-2BD4-F0AC-7BE8-0AD6F1D7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170EF-717D-AA2C-59AB-D2CD5A90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3CBBA-8B5E-F2FE-0CF4-E88F34BB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4F3973-DECA-1168-DDEF-1D5F7372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71C64-F851-B73F-F2DC-57463A8DE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52218-026F-7106-32AF-802E2BF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FADBF7-1BF5-C0A8-4C51-EA04BEAF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EE6AB-23A9-BA4E-CCD5-09B8C281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44E7-9880-1E51-ECE2-3BB68DA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18084-6DA1-101B-76CB-32A08EB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9B262-382B-BE6F-4D69-36F2D4BC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2C5F98-CBB5-5717-6D4C-099136C6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0FD11-FBD2-15DB-6FC0-82DABA77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73D8C-ADB9-2DA9-FB94-3177FF3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6FE8E-299D-0C48-D575-ED5F1F8F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FE6AA-84FC-1122-263A-FA93DBB3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A19B9-FDAE-B994-8922-9F0A3F73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286CE-39FF-ACE7-8B27-261627AB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B0746-1126-C0DA-04D0-639CDF5E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AF363-CB76-A6E2-53FD-85371BC3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EF6F4-02B7-D8D6-19B3-FE31F921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F681-DFA9-FF0D-F6F4-0E4C8647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A141F-9075-6960-6926-FCA7E6421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CBAB5-064C-32BD-741B-62C47DC5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DB71E-309B-1082-FB0A-83C70FD6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68927-E16C-3695-F4F3-7A2843A5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49413-A4E8-A953-075D-D2A5CE2D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9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4454E-3DD7-B4D6-C485-E9EB46E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9829E-C8F1-110C-0A50-0CF41D85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A44FE-D569-732F-A74F-10CF2474A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3D3D-EE4C-4A75-9B19-788BA04AA4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9027-F716-8F04-6DD8-57233937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843BE-0872-2FB1-2AEA-4DFB69AAA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299D-E0AB-451C-8648-D70B2A483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314" name="Picture 2" descr="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2024-03-10T06:01:49Z</dcterms:created>
  <dcterms:modified xsi:type="dcterms:W3CDTF">2024-03-10T06:01:49Z</dcterms:modified>
</cp:coreProperties>
</file>