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3387F-44C2-0F30-A1FE-345532F25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510A4E-0A93-037E-22BB-66B28680E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0AE32-3E93-9B6D-7B29-3157C6C7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D528-2A76-46F4-93DC-3CA954843D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92F90-0ECB-2AB1-0D9E-BCA97B3A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A0D4F-BA66-3691-58A1-3CD4EBC9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3EDE-2643-4681-A90F-B606E7285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5E6A3-9D4E-0E60-4434-C3DD83BE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0F6E25-8E17-07AF-A0A3-84107711E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61708-8042-7C27-04BA-A46F9BD4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D528-2A76-46F4-93DC-3CA954843D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5E804-4BE4-05DC-C060-917AADD9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A762C-9A2B-BD19-F829-B46C531E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3EDE-2643-4681-A90F-B606E7285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7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6931AE-C824-69D4-44D7-4A86F5D55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2E66F-A422-A425-5FAF-BF125B9BF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54F87-39EF-588E-3976-35875F8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D528-2A76-46F4-93DC-3CA954843D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301B8-09B7-DC62-5A1C-A6C4A236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46570-EB81-40D9-F997-64F2EB5E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3EDE-2643-4681-A90F-B606E7285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3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5377-AF83-9AEF-BED4-CB237FA5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4A6EE-6F3C-4F1D-DE59-139902909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02694-60E3-A6F1-5A04-1BB53DA6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D528-2A76-46F4-93DC-3CA954843D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A03AE-B937-09CA-1A26-D11825C0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A5BEF-63D2-46A0-E8A8-43FE6AB6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3EDE-2643-4681-A90F-B606E7285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7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6C87B-0F26-E710-B686-0ACDA965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2BD29-2246-CF0A-096B-0FA03724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D0291-4FF4-B466-1361-22AE6D34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D528-2A76-46F4-93DC-3CA954843D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147E7-4668-B38A-1819-254851BF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D3E89-9FBB-1A9A-756C-47429535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3EDE-2643-4681-A90F-B606E7285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5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E240A-C2C5-2A6A-58BC-A6E137B4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49B18-D720-7B73-2F52-79621CEBC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6CD481-669A-8C52-A652-FBA6B546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8DDFB-08BC-4067-EDD4-F3222D47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D528-2A76-46F4-93DC-3CA954843D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1F6FC-C5F3-E36A-1FAB-16CD995E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A1553-0DB3-58A2-254D-DB13C62F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3EDE-2643-4681-A90F-B606E7285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9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243FA-BCF3-E2E6-836E-5E6B63A8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C41C4-0959-D43B-8906-EF402E9A8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C9EF17-1DF3-5BA0-C37D-8DEFAA1D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6F68F-2D5E-5872-0C1F-45960DCD2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542987-92CB-1DAE-18E5-9DB55F7D3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8BD3E1-4D7D-BBF9-DEB7-5C2AAD13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D528-2A76-46F4-93DC-3CA954843D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094A16-69AB-C9AC-F1B3-349598D4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5CF204-DE06-A32F-B1B8-EAE749F8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3EDE-2643-4681-A90F-B606E7285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3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61362-A272-A671-4656-047F65D1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5B4069-F1D6-BAF7-6D7D-2FD10E2C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D528-2A76-46F4-93DC-3CA954843D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27BEE0-C8E2-DDC8-75D6-B0F0BF95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969480-84F3-3EEB-0381-14C3F5C7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3EDE-2643-4681-A90F-B606E7285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6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45EBBE-4E0B-2175-27F4-D61206D0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D528-2A76-46F4-93DC-3CA954843D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5209C2-0438-25F6-E6B0-0641C865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A14D3-DC66-3F84-1961-0C7EC9C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3EDE-2643-4681-A90F-B606E7285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8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FD678-93DE-3544-89C6-50F40160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CE034-5400-6F8E-51EF-77ADC715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F350E-59F0-2C21-1510-AEE13B580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3CAE0-335B-DE73-1EF0-A508EE6B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D528-2A76-46F4-93DC-3CA954843D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B23643-9FFB-C774-2866-F7C3C5B7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09B65-1BDD-ABF2-4B12-DD713E0CF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3EDE-2643-4681-A90F-B606E7285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9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FF335-F760-A4CD-4765-C95D954E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AB4911-5B9D-5879-C37C-99CBCB9DD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5B876D-A95B-F6E7-7FCF-6196AE8DC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B00AA-DC3D-9646-B03C-1D885253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D528-2A76-46F4-93DC-3CA954843D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A1F6A-6BA1-997C-2B3B-9A50F062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D1D4D-8AD4-1638-7926-C76DBA4F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3EDE-2643-4681-A90F-B606E7285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2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7E8901-7ECD-25A8-26C3-0A702476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EC9E0C-47B0-BCB6-E1E1-3689B883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07D1D-E411-2C38-80E9-E4CAFF7B2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D528-2A76-46F4-93DC-3CA954843D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F0D78-C0A2-C3DD-F975-57B94054D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E798E-E940-E7B0-935E-5A48B6BCA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3EDE-2643-4681-A90F-B606E72855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0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314" name="Picture 2" descr="6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2024-03-10T06:02:01Z</dcterms:created>
  <dcterms:modified xsi:type="dcterms:W3CDTF">2024-03-10T06:02:01Z</dcterms:modified>
</cp:coreProperties>
</file>