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A4EB-683E-274D-DDC3-66239EFE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75A37-866D-500D-4010-A7CD8B043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94384-4830-3359-F94A-4942F904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2ACE5-06AD-CC88-9BF0-7A9785EC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69379-FC8F-CC8C-969B-BC03CD77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3D70-C614-671D-B1A2-2BDFB672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0C134F-D14F-715D-920D-D1E13B932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E5308-345B-C229-392F-37625C1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0F15C-0114-45FB-4572-64D1FC85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AB293-66F3-482F-DD9F-BEFA52B9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6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6A6A6-BB3A-1686-CD66-80F32BA5B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0B60F-2DEA-7F25-6F30-7E156358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90573-9C28-8AC7-67D5-B92D1F8A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EC169-0AFB-93DA-51EC-AE0CA56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0120C-D339-1887-0B4D-1B267C7D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0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66F7-13CD-1CAC-05A0-34ED16C6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81303-044C-2523-89AC-174B3EBC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FB2CF-8989-A94B-1280-451A24EE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78CC0-31B7-7274-306E-77A9EE70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8BF96-DD0E-57C4-F78C-6941F64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1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E6F1-D7AB-56C7-D73F-E2642FFC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82E88-F8B3-2F5F-61D1-410A37CB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E8EE-740A-1330-935C-F13214BB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FE0BA-0FFB-7B87-1002-1C9B2D95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AD6F0-17DE-708A-C1E7-FF3CBF50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1AA1-9C3A-549A-2396-F4052B43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9C658-AB92-EA93-A0B7-6E0A93C8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2ED578-85C8-56E1-FDAB-2C189E82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DCD83-F31B-241F-9A08-6F088C3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55CCF-DA77-A798-34C4-E6250D60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D2EC5-2B10-D4DE-6EA6-7DF6D01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8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73E52-FAC6-934C-CEE0-8FD8245E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95755-EF9F-0474-B6C3-AC3CCB64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67A89-7B76-96FE-F5D1-3EBCBDEE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84295-80E0-BD90-BED9-42C61724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DC7CA-0E0C-7D1D-0B4C-B4B85088A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03AC95-C146-D859-C24F-2FF6483D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F59039-3AB4-0DBA-A7AB-14367E8F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3A998-F3F9-652A-E9E0-B6DA068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8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B20F-11D4-6875-3204-3E74E1C9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B5E7E-3F66-BCA0-E014-792E6227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182831-2240-A89F-4F62-20298308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3A418-1947-BF46-184D-6EE4053C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4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875AE-5139-3AB8-24E9-6970748E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2DAD8-D9B5-4EE0-56A6-3B50E18F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38E02-22AB-1E2B-AEEA-8754739E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7771-3FA8-7F7C-F037-17E1C44F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9343-B522-578A-0248-9E234148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31387-3AC6-88C8-8DC5-9C0C78EA8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D0B78-93D4-B9A7-37A4-136199B7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1E77F-0848-0C97-B3C0-92FE6FAB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A3424-10A1-7A21-A54A-169DCE36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DD93-CBEB-FA3C-F4DE-B3D633BB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047752-9C7A-FDF6-AC88-D64CA65C2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4A15D3-D735-4E94-7311-0994DCA4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EF6DC-13F3-8E89-CB52-78621C04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159B-19BB-133D-9E12-273F5E4A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B7D04-2B7A-63F7-427C-EAE8CBCD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8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39ADA-097F-C8BA-AD39-8AF3D2D4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12679-8FD2-16FF-D6C7-AE707932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F930F-6778-BDD2-2149-7028192E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4C24-D3AC-4A3B-8145-8F348AA0F1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8EE39-CC7D-8A52-CD40-E521C7CD5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77D7D-6F96-BC03-CD2B-45298EF5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B949-17C4-41A8-B8E0-E4B4B84C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62" name="Picture 2" descr="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2024-03-10T06:02:22Z</dcterms:created>
  <dcterms:modified xsi:type="dcterms:W3CDTF">2024-03-10T06:02:23Z</dcterms:modified>
</cp:coreProperties>
</file>