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45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4ED116-3372-4D68-62FD-ED203F65A2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D13A2C7-F9F5-254B-74AF-5FE9E30F14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DA497A-0BF9-469D-3E08-5157790B7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5CAD3-85FB-460F-8C81-62ABADBA3E1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9D4AC5-A3B0-5542-EF52-38A4F3D02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C8F2A3-4B5C-3EF2-3B71-3B7EDD17E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57D09-82B4-49DE-9B08-5395770F5D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0368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9A97E3-B543-5443-501B-B7CF5F099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B49486E-56C3-5758-DCB4-288FF459BF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B72E79-FADD-8225-6F54-C83D7EE11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5CAD3-85FB-460F-8C81-62ABADBA3E1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D11D18-2CCD-5A5A-03F2-A38CAB57A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6CCF72-6C76-1A20-5BD0-4CF5B01C1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57D09-82B4-49DE-9B08-5395770F5D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4829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C2E851D-C919-0CD3-0770-9CDDF6DB1C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A9CB2D9-7424-C017-1040-29C55B121C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A6DD90-D19B-F9F4-7238-E771F8614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5CAD3-85FB-460F-8C81-62ABADBA3E1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5FA935-2F00-EA86-FD77-D11581148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A02EF8-3D0A-7034-1A9E-5F750AD94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57D09-82B4-49DE-9B08-5395770F5D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781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94CF19-C54B-9083-012B-B6BEF7728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54A25D-D609-7911-322B-BB9FD857F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76A1E4-DA6F-8CB1-B8DA-2C9B29C30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5CAD3-85FB-460F-8C81-62ABADBA3E1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89AAFD-F761-4EA7-629E-11DE2FF71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D4A082-5B8F-DCDD-51F1-02788E7CE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57D09-82B4-49DE-9B08-5395770F5D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3463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CEE50E-49D1-A1C0-2671-B0D525DE3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9B5952-C5AE-2F7A-F345-15E43EB193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AD1F5B-77B9-8823-0F87-5A30C1402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5CAD3-85FB-460F-8C81-62ABADBA3E1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71FDBE-F61C-1CC8-F508-3AEF531B2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890527-2ED8-3624-6319-6E7FD59CF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57D09-82B4-49DE-9B08-5395770F5D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9196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C78D92-C3E9-5C4C-F8EF-F0DA99593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93694E-EE01-AAFB-9063-EA29C23B6A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2280F4C-09A6-CF95-85CA-032155E2E1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57AFDD-F0E5-AD89-7218-6378FA03D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5CAD3-85FB-460F-8C81-62ABADBA3E1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B475F66-77FF-55BD-83E3-3CF630DFD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32C33B6-763C-8BED-025E-E37EF14BB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57D09-82B4-49DE-9B08-5395770F5D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4246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F33F22-587D-F674-DAFF-59866EE29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DFB36DC-E260-1AB1-3549-315F852534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1BB2ED7-6310-D3FD-466A-07F7719518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2D81BF4-827A-BC7C-1A08-E2348A9296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4C1F5CE-8DB2-147F-ED84-349CC9F8DE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2DD0776-F414-F3DC-8765-24BEE5F49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5CAD3-85FB-460F-8C81-62ABADBA3E1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C6EEB89-22AB-CCF4-4115-8385BD64B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BD64A4B-CAB9-5EE3-D73F-59E3EB621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57D09-82B4-49DE-9B08-5395770F5D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939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EBABAB-0A2D-1069-D91C-9D17ACC92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6CFA9B2-34DB-294F-1126-A3A066727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5CAD3-85FB-460F-8C81-62ABADBA3E1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C6B1408-331A-3E48-1EE7-74D78D626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0C8C48E-E18B-E2AC-AA72-BD1BB7EA7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57D09-82B4-49DE-9B08-5395770F5D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4377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DD58FFB-9705-1192-63F6-40F6A8DC5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5CAD3-85FB-460F-8C81-62ABADBA3E1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8B40137-2860-0FE8-79AF-A4021034D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BB05FEA-A26C-EDB0-8963-3A5C60387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57D09-82B4-49DE-9B08-5395770F5D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2299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4D43A3-9CFA-99AF-5657-5F0924FC0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63F6B3-E53D-7731-089D-D9B55676AB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B07C0CC-0B13-C74E-B3AC-562569077F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D6DEDF2-FA11-9154-D18F-EA92E0E9F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5CAD3-85FB-460F-8C81-62ABADBA3E1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B835661-8987-4EEB-FED8-1FD3EB684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BE380BD-A885-DC13-4736-9A0AF5C50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57D09-82B4-49DE-9B08-5395770F5D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6074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F317A5-26AD-E1EF-323A-50A4A2102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D3DB0F2-19B4-34EA-2E9C-72A67C164F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BAE8032-6331-8F3D-FA59-1E68E05D72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D0B8D7F-DF63-13B3-69C8-119F897F1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5CAD3-85FB-460F-8C81-62ABADBA3E1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0C069D6-C29E-ED3C-FF47-A794418A9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E692E9D-27B5-B4CA-A705-AE42AFE6A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57D09-82B4-49DE-9B08-5395770F5D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0271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5DDDB22-DA96-0961-133A-EA4FEE69A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A7D188B-227C-267C-7BCD-FD3EC65AD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FC9A69-B7D4-55F8-DF9F-9917E1C57C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35CAD3-85FB-460F-8C81-62ABADBA3E1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9D1E26-69BA-FE1D-088D-A46E029C27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477E62-101B-980F-5A80-A76AD47A8B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457D09-82B4-49DE-9B08-5395770F5D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6068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9698" name="Picture 2" descr="65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2024-03-10T06:04:56Z</dcterms:created>
  <dcterms:modified xsi:type="dcterms:W3CDTF">2024-03-10T06:04:56Z</dcterms:modified>
</cp:coreProperties>
</file>