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594EE-D086-AE3E-A968-5A11FB85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14E010-262F-0DD3-0948-E301784D1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AC0A1-8030-1DAF-FCC5-80B6D6C7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DD0D-9BAF-459C-A65A-60378F6176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46D24-57C3-3F1A-2855-25DE68C2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005A0-C00A-2246-2939-2FC3722D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3538-E1DB-447C-97FC-C168A456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40AF8-057B-A721-DAAD-7FC70517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5087D-FFEA-15B8-D582-4EBA0932C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32422-8BC3-DC26-F2B7-DCE0AC0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DD0D-9BAF-459C-A65A-60378F6176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B9058-BE6F-155A-D1CC-EAF837A2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DA5B3-9EDD-9264-80A2-A771C40E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3538-E1DB-447C-97FC-C168A456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6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744547-30CA-EB71-28D7-B2A7B6A00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DFA6A5-EAD0-D847-1FBF-A972E0F6F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67B0A-39EF-FE45-494B-BB4EAD33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DD0D-9BAF-459C-A65A-60378F6176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D0760-74C0-80D7-DD3F-4F098339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D1612-E07D-7A56-699F-5E83AB8F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3538-E1DB-447C-97FC-C168A456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5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D2399-C9EB-C85F-37C6-6F7AB9B8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80293-4C9A-0EA4-79F6-988F0A823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342ED-1945-9D32-7A85-DE608F98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DD0D-9BAF-459C-A65A-60378F6176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3C059-C4C7-F415-B51F-ACED228E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6553B-16BD-351C-7EB4-C9D9363C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3538-E1DB-447C-97FC-C168A456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82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8EE57-3F46-E217-478F-DB31CF46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CE32E-B306-3655-4327-E2A1B9DD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D83BD-AC51-F19E-5B49-09CA466F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DD0D-9BAF-459C-A65A-60378F6176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E1AD7-3B9D-6BD5-9C89-AF220B38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FC2A2-C50D-9B4C-AB2D-4A05DC78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3538-E1DB-447C-97FC-C168A456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97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C12EC-9C1B-282D-07E5-7EF11BB3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277B7-7ED3-8605-2F59-37E1B295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95D999-DD2F-A779-DB9E-0B2A7EA31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E2403-20EF-8F2B-0EAD-C4673194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DD0D-9BAF-459C-A65A-60378F6176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D0032-56E9-5265-74AD-4D20C867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F74C17-8BF6-1513-7DBF-24CF3803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3538-E1DB-447C-97FC-C168A456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86FC7-9A66-52F7-AC97-294C1E4F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F0CE7-FDD6-755D-8D41-B7A6FF19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DFC3E-70FA-CCEC-4112-23322DE28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DBD3BF-8E3A-75C3-452E-A029CA47A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D36124-4859-B027-68EC-40220A727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106BAD-C67F-E803-205B-34AE3B55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DD0D-9BAF-459C-A65A-60378F6176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B09258-E40C-F8F8-E15A-29A6C9F9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192883-817D-C09A-170B-1A842284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3538-E1DB-447C-97FC-C168A456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7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3B94D-93D5-6CF3-0A7C-E8E152F2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D955A2-D349-1357-B46B-4614BB80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DD0D-9BAF-459C-A65A-60378F6176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2E62A-C8CD-2E5B-340B-CCF4F263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5E60F-832D-B8FB-45CF-6E6373F8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3538-E1DB-447C-97FC-C168A456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8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C033D5-E58A-6423-31B3-77BB77C7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DD0D-9BAF-459C-A65A-60378F6176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CA425F-0E86-8B54-AFDF-E3934D68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A5C295-C5C9-111A-F30E-3DD38418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3538-E1DB-447C-97FC-C168A456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28773-5FE8-CD77-22A1-12B4D7FF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92B7E-C35F-8893-F1A8-8E8ACE19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DD3C69-C822-5DB3-95C6-4AEB6DFE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E4BF7-9F2A-2095-3CF7-F823A8A5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DD0D-9BAF-459C-A65A-60378F6176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559D1-03E3-481F-545A-7E031622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84CD6-B44F-7BE0-3535-CB148D76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3538-E1DB-447C-97FC-C168A456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1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F8167-29D7-C8DA-8015-8ECE67C3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3237DF-F5C3-7DDC-33F8-778389FE7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8B58C-5A11-5362-82DB-FA83ABF72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5328C-3DCD-0605-BCBC-6E9DA9D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DD0D-9BAF-459C-A65A-60378F6176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85DD5-6318-D761-DEC7-074EEC7E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9686A-D567-327E-0B37-B5F0DB83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3538-E1DB-447C-97FC-C168A456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1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B7470A-3426-7FE9-3C2D-7AAF4965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095CB-522D-B18C-E616-C10B48B3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B977B-C2B2-A6F3-7A36-8382D4313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DD0D-9BAF-459C-A65A-60378F6176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04B6D-C1E0-25CF-28DA-63484D0E6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1CE0B-3CD7-C043-DAC0-EB6B2D841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3538-E1DB-447C-97FC-C168A456B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1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938" name="Picture 2" descr="6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2024-03-10T06:06:34Z</dcterms:created>
  <dcterms:modified xsi:type="dcterms:W3CDTF">2024-03-10T06:06:34Z</dcterms:modified>
</cp:coreProperties>
</file>