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56ACB-1569-7A18-B388-0F64BA9AB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5BE04-D5B6-BBA5-9BD0-2F7F89B29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6BD1F-A213-054E-EABE-4F4B6026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5A920-EFEF-0158-F912-67CA83F3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38129-BDE0-C4C6-F6D7-DE7CC33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2BFB3-957D-86FE-D9B9-3FA5E76F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BFA61-7DB0-9958-EC17-213CC7792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CAF4-E3D8-EBFC-1508-7DD54D86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7F52C-938B-BC1B-0967-777CBBB7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22A7B-FE8B-0A9E-C3E9-7CD77335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93B54-B0FA-ABF3-223B-22483FE26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5F913D-B86B-FBD2-969A-6C0163D3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74011-B3DA-1E90-D5F9-11A093AA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58120-E498-974E-F2E6-49B02949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4F28-DFC1-4BB7-A54E-30FC072D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AB54-D585-4150-3600-BF7E8E5D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5F11A-4D9B-6C3A-D77E-75804CE5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4C17-2128-3948-2FE3-4B62386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01E1E-B6D0-B0CC-F8AE-60C1E0C0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5D791-C2BA-A8E6-9699-CA6D86CF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4EDF4-2BD2-E855-8B0A-BB0951AC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FC5EC-8993-505A-30EF-FC0A7CBC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8A2EE-9DA2-B560-5C07-F50B4011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2A324-0615-997B-BEA6-EF293B5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E7345-B49A-6391-DE78-FC52594E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CF18-72A5-1F26-72CA-3968F904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33800-940F-F297-7882-F27AEDDE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BC2C8-91E7-1970-EA29-56EF4D64B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AA8BB-920F-7A4F-C15D-6013CC20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F4693-3D14-1907-0CCD-EB82AE42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5BBC-0B62-DB2F-9791-2D99429C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0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9D4A6-91DE-F56A-2D65-8B328F41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54772-0701-4E22-1DAE-36EE4185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1B0DA-47B2-54E6-9372-BF536B26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1C169-9A36-65D7-D416-C1D72A45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38871-FEB8-7002-BE53-25329261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61950-E849-B9D5-FF0C-CB081C81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947CA-910A-ACA8-4203-DB5FA01E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EC8308-D481-2B02-C9BD-506EE46E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2A843-042A-2E9F-3E55-267149B9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55A62C-FDE8-1ECD-BCED-2BADEB35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40704-8D57-9BDF-ADA1-7472D80F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C5EB34-442D-F92C-4412-050F1BC0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8B3E80-E005-95E0-F11A-DC21D0B7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E910D2-64AF-3734-FC05-BAE13C70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4AA87-E5C8-6499-1163-BA8DA698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1F5A-F42F-6CC5-96B3-758CA437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63F0C-FD32-6396-9467-38AD39C2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2913C-9A17-9C4F-AF3A-57AF9130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B0059-701D-E43D-EFF6-2B2E151F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11E99-7A6A-C78F-3DD0-B579BAFD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35F9C-F3D0-A81D-A280-145FF12A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64D8D-FD7C-CD9B-1204-C5A21503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DC1A9-12FE-1D30-9EBD-EF3D2B83E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2D13A-15E3-B0F2-68B9-B57FC184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59A8B-F026-1080-8A8C-5D0DDB96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3D3D4-75AC-1EB5-5864-2C7C83D4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E4A95-C855-1EC8-11A3-E12C1B2A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629EE-4CAF-5029-79B1-601510C5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EB01B-5553-FAEA-BABC-388E3A8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71C7-D560-1327-0191-FBC9E7BE6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FD9C-C5AA-47FC-BCE1-BB631CFAA1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63C32-8B75-8BC8-DCAC-DB044913F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329D5-3C88-1CF9-B0FB-74DADF53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3C16-A5F7-4149-8BF9-7E38D5B46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22" name="Picture 2" descr="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47" name="Picture 3" descr="67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2024-03-10T06:09:28Z</dcterms:created>
  <dcterms:modified xsi:type="dcterms:W3CDTF">2024-03-10T06:09:28Z</dcterms:modified>
</cp:coreProperties>
</file>