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75F8D-13CD-5629-116E-B854A2CC5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248599-DEAB-196A-340B-028286EA2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13029-1118-5061-090D-A3AA2D93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16E84-3394-50B3-5B3D-6743379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CA4EB-A64A-02CD-E13B-F76A7F16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6D5FB-6F76-8582-C797-11E3AA84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174BE-982F-5C83-8852-78BEBCCAA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78076-5C1F-64F1-4EE7-9042F869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56115-6052-9ABD-AD1F-9611D841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22943-4DFC-BF86-AF8A-6F911368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0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262F0D-693B-FBF3-2C88-AD50584F9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0624A-3236-8672-8BCE-350497C8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E0BAA-1320-D1A1-7185-FB2DDBC7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E9417-28BC-AF89-DDA6-8785006C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CF1FC-C583-0934-7A8C-29599FE1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CC2B0-B854-9C18-D3CC-4F600977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BC1FA-4522-5799-1F43-BD125E2D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C2FD0-272D-AEFF-28DF-E7EF4CE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D2F32-3784-126F-BB2E-C9A32960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12D6-2302-B8D4-3568-E99A1F03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5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BABEF-6C1B-D7BF-A62B-C03BF602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4F866-0B83-3BD0-B770-8C4BD6AF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A59BE-A724-3FA5-F22B-FFA2794C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0E1F4-BA35-51F9-618F-537C3FD2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7716D-5EBB-2B6E-6804-47A30878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2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77767-3C46-4900-A24D-4786AB8E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718C7-5B2A-89B8-6743-84968AE28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08948-4BA3-50B4-47B5-2B7BF9C78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F8607-329A-E58E-A757-A0C7B5F7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2B4C6-235D-C90F-5CFF-2FEDFF59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EDAE9-3576-D867-9958-EE355BF9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9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45CA0-7A95-A43A-A1D2-860C308D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82B6B-5AE2-E813-1F48-A56C9CE4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EFDD4-C96D-EA86-FBCD-300D97EE6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9A2D9-41A8-BCE1-8BE5-B674098B9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8B6035-5DD9-C361-12EB-E65C4E5D6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73BD5-5B3F-4D06-A440-50791F18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9BC84D-17A3-6955-0E9C-E01D7DDD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308E3F-B5A8-DD92-C659-3F42A57E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3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80C11-63A8-636B-575E-549152BE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7991FA-F3F7-C227-9F09-5E494648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02DDE0-6E2E-3A0C-EB7B-2A27FE61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F1900-8AE6-E452-7288-29BE145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E1C43-D6E1-6D2E-31F0-B3BB5F87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5D58F4-DC32-7115-E3F6-A36EB495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CCD699-2B2B-3A76-F5C6-BF9B5936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1812-28B7-C2F5-F893-E8D1500B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7212-D47C-9B71-EE81-1A39EAAC7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0A36A-B8B0-5EC7-C708-678EDEAB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7AF8CC-296F-0A2D-3C7C-31C9744D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47210-DF31-A6F7-3767-96E120D6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10D51-26DB-B285-61CD-C593316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00361-603C-023B-8437-71862FB0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3B5947-FEDA-E5AF-0FC3-41BA87A5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0740A8-3701-3788-6C1C-53AD6140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01A3B-4D11-4E59-DBD5-A68FDD4F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FB625-C97C-9D23-872A-D6C083A5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043BF-CE47-AAF5-4F8D-E5439E0B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4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69FD2F-6253-6C68-FE84-659EB5CE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6A9DC-7B79-3154-4EC9-4A8BD340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2E2C5-179E-1F1A-ACAB-A5D007AA3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BE4A6-E2B1-4B86-88EA-8D1FB673A5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E9A32-82E9-DD53-941E-AE269267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78C0A-F7DE-647D-5EA1-2DE219572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EE7B-2BC8-4C8E-8A6C-83115DE91C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5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754" name="Picture 2" descr="6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2024-03-10T06:12:45Z</dcterms:created>
  <dcterms:modified xsi:type="dcterms:W3CDTF">2024-03-10T06:12:45Z</dcterms:modified>
</cp:coreProperties>
</file>