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04A3F-C2F8-C1AB-01AD-320182008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5EE269-1211-A6D4-27FC-93D0A3507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EFC0-810F-77DE-8C8D-FAB9AFDC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ED2B4-D395-9387-8BA4-A0F53F9E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CF093-298C-BB9B-7838-FD6389B7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EA588-FC2C-A92E-E4F5-1B9E6335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F76E4-CF8A-F79A-BD7B-F351267A0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E1BF-27D1-EB59-77DA-E20D6708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AF832-B318-FF54-B071-B955CB80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46200-7605-D451-0477-799C5CA5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1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B17E1A-6FFE-0237-DC8C-F589798DD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29905-88C8-ED68-647A-092CBDE5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1BC91-3489-9C3B-B2FC-C8411F67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8720F-FADE-04CB-A569-7779C30A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A56B6-EC3E-DF2C-CBC8-968FE0CF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4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495E2-4C17-240C-47A6-041CCCFC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40A36-AB4D-77F3-CB9E-FBEACFE9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B83D8-B704-B16D-BD20-5243968E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CFFC5-5136-FD38-F053-D10244F5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F7D47-8FEE-7D40-377A-20E9819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2638-05FA-37D7-A36F-8C942063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328CC7-450E-3FB7-810E-C7FD37609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DE942-5456-85E2-9F8D-E30692BB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6B32D-6762-CC99-4985-9CE0E2D7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27F0B-2030-0D1A-110F-B1F3E96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B2154-84F7-3644-2D7F-7C71E94E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D2AEC-5601-42BA-D5A6-F262436D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264B4-EB85-E7EB-B6D9-040FCAA7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DDF8-80A5-2224-A7C8-D3F6E8E5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8CFE9-86CB-F1BB-4358-B52F4097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A71C2-68EB-3880-E938-1DB504DE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97947-D544-40A5-7F23-52F51E9E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8B1F4-52CC-D01F-E652-132A8DE3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3F383-0A93-87F3-AAFF-34FD0584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993422-B54B-D4A5-896D-25322090F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91834-2961-D377-181F-BC13A7DA0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75854-4602-48AB-38DB-11D5F4D4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5A900-F228-DA74-5577-8C9840F8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72760B-9516-8167-9531-DA455455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01728-D486-C172-B2DF-93726580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DBDDFD-AEB4-8103-EFB4-4DEC3CC4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C758C0-D09D-5FFF-E866-03B43D00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E4460-F0EC-95CD-332F-E29C39A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0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314C4-2C3E-92E7-99DF-763C4C8D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607CC9-3055-336B-2D55-5567B052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7B2B2-0A3E-2618-CCFF-90DF9244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21555-F626-73F1-2676-B987C280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C52FB-0B69-26B1-2222-179F8CFA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39065-54E7-6BE6-10B9-3AD392EE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C25DA-3392-9FBB-75EF-A601BEDE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07329-21B3-A6F7-694B-AC91BEE2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E2719-C603-5B92-1D76-59FC1F9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CEACB-B9C9-3A9A-F03C-4066BD25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97902B-1518-22E9-82CC-EDE8D22EE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EDB4C0-4904-4C7D-91F7-9F9C5AFA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BB832-A544-E684-7D8E-04D34B08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86584-394D-359B-F42C-1CA4C110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6953A6-B718-810A-E5BA-97E35689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7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A57755-9343-BEC3-02BA-AFB49D63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1F0CA-BBE6-B00A-51A2-4B1F8FD5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C5F3C-AF16-6724-2887-F23569C9F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EBCB-CFED-43BE-B437-905F8C795D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4AF03-237D-7EDB-E059-25308E6A8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343EE-2E88-0863-7CEB-04D16F83D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CCB9-5A8D-4E49-8A97-EC03F3707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9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898" name="Picture 2" descr="7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2024-03-10T06:13:51Z</dcterms:created>
  <dcterms:modified xsi:type="dcterms:W3CDTF">2024-03-10T06:13:51Z</dcterms:modified>
</cp:coreProperties>
</file>