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CEAC-2DCA-60B1-E296-2DBC3C0E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7AF62-79C5-37BC-82CA-7F2CCDDF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E81D7-1CCE-3ED3-DECD-AC06C429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BD34E-FD9E-7FD2-E0B8-CCE64B22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A575B-D955-0208-4946-E6B0E03B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8A3D5-B314-B513-32F9-4109B865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35AFE-C531-6A3A-A6F8-2A12D0EDF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F2AA3-E578-AE46-14A5-CA106CD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8C16-B746-6B44-F3F8-A4C8290B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DBA1C-3A5B-CDD8-D87B-C2A463A2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2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89067-39FC-3389-86C4-36BBFD0DF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962CF-5001-F497-1D34-65EA367D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CC4D7-2E52-0056-5882-A492BFDA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EAC30-D58C-1245-8324-748B2614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BBF2F-ADA6-3B8C-0DD7-3825B16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1C05-C3B0-49C0-CDD0-3F397A07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4B6E7-702D-E283-EECB-49DE1215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985B2-C313-FBC4-A7BC-9BB4AA99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D2438-08B9-4DF2-E091-EE26669A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919D6-F13A-354B-902A-565BA1F1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9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AABAB-7515-4ED6-3E7A-A7FDC741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2C39C-934F-3745-78D2-BC7452FF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0A244-6144-97E3-2C2C-ABACF605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D7129-F910-FB9A-092B-4C9DC550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E65F4-ED93-AD81-3CF9-C9D71347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B8A5D-90DD-9957-4FD5-76B7163C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F0F3F-4EEF-ADED-0409-11D7F38D6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AF350-174D-7378-6414-62D4557F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6B40C-F8BC-A26C-6F54-2F554418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03ADF-1C63-5B3D-76AB-7C550273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CCFCF-550F-BC4B-4C14-20C906E4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27E6-B3CD-90A2-402B-813CEDFB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B626D-BC2B-AE15-EFDC-EA0003B8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9C37A-1B65-D6A4-4AE2-505ADA606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C9337-8615-9CBA-244B-0448B53E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3BCE2A-82AF-F708-DF88-B6F1B7C3E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D3C253-3BBC-D51B-EA6D-502B4F46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EC3377-274B-EBA2-210B-E5A6D48C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9BBCD-74C6-9A0D-7D7D-9DD8E08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E4AFA-6279-2426-8EF0-B40AB731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4CA74-ED72-1D20-11C9-4AA701C9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CA974-CB54-B5FB-4061-EF8394EF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C5291-E1A8-7C17-856A-F5D13CC7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4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CEAE4-6B3D-A7BC-0189-93EB3A9F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C8E98-4B29-3DD1-691C-B710BA3C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31E13-AC69-5E78-6E4D-C29226E0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2A4-DB84-C432-5B71-7EBA8E61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2F8F-4C71-7C8C-51DA-26BA7B81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E066F-79FF-DC99-EE64-C26D8FAE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594FA-BA9C-1441-596A-F21CE9B9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F5FD2-4320-FC61-1D6F-E093CA3A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771C5-603C-5C5D-A5F2-CBB9EC92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49A2A-A9D9-40B8-11B0-E3B630AA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E81FE1-7E0A-C9A7-E718-471795907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3C50C-7501-1945-28DC-8313FDAD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F4091-7DC0-FBAB-D767-AC407076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7F81A-B48B-BAA0-6FCE-F5A530BD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860B1-145E-C2AD-1475-F81248F4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B96DCA-27DE-D1C4-4581-9FA7E226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65572-8254-9C8A-9A75-8248DFD9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8669E-DE6D-47A1-40C5-A29E1CE52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1208-B599-44D3-9F5C-B793E60D9B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B2CE7-1C47-23D8-B9FF-23573A2B5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69DE3-D5E0-523D-8CB3-A02C0214D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6470-E71E-4F92-86AB-E68CF02ED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0" name="Picture 2" descr="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2024-03-10T06:15:18Z</dcterms:created>
  <dcterms:modified xsi:type="dcterms:W3CDTF">2024-03-10T06:15:18Z</dcterms:modified>
</cp:coreProperties>
</file>