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CA83D-1E93-40C1-3BD0-A549D2C3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22FE9B-ED73-B87A-7718-F89C1CDA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3CC8D-5C38-2AAA-EA1F-5F2EFA79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A7EEE-BE07-89EF-FF52-CFF1A8F4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C3928-836B-F4D0-1F94-F46E1906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5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DCBE-528B-513B-143A-C70F781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1B652-47FF-F73B-89E8-9C3E709AD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C3C0B-23DC-7397-B899-F2CE0636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C4FC-EE1D-8CE5-C36B-3BA7C7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8D635-5A7C-511F-4CD3-E1B0D00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B90578-E752-B08E-BBAA-A63E8E919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4C394-4461-038A-A3D8-8493069E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E0771-016F-DAEE-7666-CEFC4DE6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40F9F-F355-BF47-F1A3-9DF6B8DB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1E2AB-ACEC-ECC3-36A0-33F5D3D8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49C7-C7BB-67B2-90E6-CF737E8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F6770-278C-0A57-13D0-389C032A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C66A2-1257-259D-3796-109BB5A6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62308-7F5F-8E9A-99CF-772B93D6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CED6-6D64-A272-6FDD-9892A32B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B5AC9-2812-70C5-93E7-4B1029D1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B69B9-9BB5-A977-4778-7E5A2453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45E44-A8C3-CEAF-C10C-2BE87B11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5E078-F885-D280-0DD5-0C017E2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6464A-9956-DF6B-CBF9-1708FC9F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64B1-0AD8-7368-6966-1BA2DF9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F220A-F2B0-6205-F6C8-7D3F141C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76BF9-E59D-0B07-21DA-36090DAF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81B7E-30D8-4FCA-A886-014316DC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57994-9270-21A0-C368-3A91D2B5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CB1E4-5FD2-E506-C1F8-8CB5B7C0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252EB-EEE9-D9B2-F393-E7705483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CB422-21D2-2CAB-E854-4830874E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D01F8-7F6E-359E-6533-B157151D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066E6-CFC7-A567-65C2-52F3A06F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4ED18-5738-D50F-5A09-9C1A5E88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6A21B-469A-79B7-CF90-D6B8DD9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F05E5D-00CF-5459-F7AD-4F5D3424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E2417B-D9BF-4A39-CE0F-5EAC2E02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F52D-5EC1-710A-146D-AB399C89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514E6-6593-ABE7-83FF-EF3FB4E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3B9D6-9717-03B8-D37A-39B0FC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DF1F0-8622-6F84-1564-B8CD51B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46139-BDAC-80A0-7E37-8365B5C4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61EB2-C742-50D6-90EF-B8787905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1986B-DEBD-BDE8-995A-F767263E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EE6A-DB29-4729-D8CB-E17D2E09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A183C-CB8B-1168-B316-A7B51C1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2852C-CFA1-B1CC-017E-4A5BDB85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13543-70CC-C728-614E-871DA30A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CF0D9-D9CB-7779-F355-F2CDA14D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2D606-3608-6D28-D6BD-36CE59CE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2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4E9C-B93E-669B-AA8B-7821D10F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68734-0CE1-A756-5019-FA2D14B8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57C65-B735-1E03-4288-7D855A97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1008E-CE08-947D-6F8E-4045FF5F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9220D-DC2D-BA9F-FED1-F47E7191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F707D-FED1-3DDA-F6C6-6D790747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F911F-4709-90DC-207E-F6530D6B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15139-DA91-7ACA-8112-902BD76F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C2152-6655-D342-F82A-76B73BF70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B15D-5466-46CE-A01D-66E1C0910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2F1C1-838C-67E6-1312-C572FC49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FBE5D-374E-2C10-231D-936B0120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163D-71DF-433F-9A37-F57EF2884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4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 descr="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47" name="Picture 3" descr="7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8548" name="Picture 4" descr="72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2024-03-10T06:18:47Z</dcterms:created>
  <dcterms:modified xsi:type="dcterms:W3CDTF">2024-03-10T06:18:47Z</dcterms:modified>
</cp:coreProperties>
</file>