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227DB-FDD7-FDA6-F818-0FFE6DB68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0BFB7-342F-8956-2A18-7FFDD18DF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D2105-9DE4-B19F-7A70-B9B649BE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81799-CC31-B1EA-7492-E36896BE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072B-DB11-D984-3DCB-AC35E36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3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3B427-C571-8113-658E-84F255D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CB6BF-55C8-6E52-163F-AC78D2A8B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B7B29-0DA1-4C05-4C68-DDC5A4B2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3D3E0-641A-C98C-2FFF-DAF73C83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F5B6E-9D1A-94B2-32CE-CEA08B65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1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46262-FE04-C35C-F7FA-C75176AF6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FFFBB-2ED2-2CB9-4931-CF260D529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22E0C-837B-A08A-860E-BF1610C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5C967-D574-DA37-CB44-CFD3C24E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B8A7D-83AE-5B5A-2F02-C94A67B2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5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778CC-538C-46C7-3A3F-7F00B2A5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2238A-77EF-254C-8C68-1CF8A84B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9D7E1-EAA8-F64A-1068-B57B9543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D0241-AC18-EAF4-0E70-9900771E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CF50E-E4C8-E5A7-47C5-91024701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5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54E98-63AE-DEDC-51AD-AF771C89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7847B-96C1-D74D-F5C5-D459CE54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8601E-5BE6-5B98-52D3-02E9A703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2EF6E-5F46-C4CE-73A9-14C4F71D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29DEB-57AC-AAF1-8C54-0DE1CFC3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35F2-6990-460B-DDC1-375401CC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C1D19-F77E-B6D6-87DC-0D82FCCA9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2E430-43F0-876F-9AD1-26A4908C1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7F869-1209-2EF3-6927-26C1EE0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D2E24-39F1-B7C1-6E2E-B319733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0C8B9-4EFD-30CB-2392-D419BABB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3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7055C-3017-3545-4046-16500B99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D3D68-42BA-A5F2-60F2-5F491E4A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2CC21-DFEB-BFFC-579E-3AB10DFB4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13C75-A51C-166D-4BE0-683207C0F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CD8172-7C1E-15F1-D906-AD8FF83FB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FF4FBA-2E97-9C58-FC1A-1BE95A78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5371E-3812-D520-EAB5-E6E6F172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0EF212-E965-1E32-DB34-6A197B82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7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01491-E4AF-D783-573B-C80FDAE9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D48EE2-8EA0-2852-8865-06B08BB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019784-69F5-1E0D-33BC-04D1204A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4626D-403D-256B-622C-86B325A3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9D280-69D6-2F7B-2AC0-AC37B854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E58110-4D8B-8EF4-D5C1-58ABDE6D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76CC7-DDBD-89DF-BF6A-7C3D235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2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91EB9-C6AD-2181-7CA5-4DD0AEF6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5C7D2-694F-F418-2939-765E50C9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8A7BA-8659-FE8E-473D-A55B5633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1CCFA-9801-0990-BA08-DFD080BF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F6845-FE3A-5243-C6A1-5BAF527F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7373E-EDD7-8440-91A0-C25FAEFA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8A56A-02D7-B96F-E89E-F4A7A5FA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6F883-2CC7-7C3B-2297-CAA653950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EA8DB-5934-A716-A82E-5E74105F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213EE-A47D-E079-3824-3C40C602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65425-76BE-BDA4-9FDF-5447127B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64985-1D2A-A059-504E-90C343C3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6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A2F8D-5EED-6EB5-33C5-1CC467A7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6F8DB-E52D-7C06-64FA-0F7EFCF7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756F8-2079-107A-796F-B77D6BC8D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07F1-0617-407F-823D-42EEB5D30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A70A8-EC81-2D7D-7C94-34F0EFF56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612FF-F09E-893F-D5BF-B127287BF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8EE4-1F8C-4C80-AB89-EE30BD5D2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714" name="Picture 2" descr="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2024-03-10T06:20:03Z</dcterms:created>
  <dcterms:modified xsi:type="dcterms:W3CDTF">2024-03-10T06:20:03Z</dcterms:modified>
</cp:coreProperties>
</file>