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E68E-7DE4-489A-027B-4EC7735C0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811D08-6A23-5C42-7E9C-B4B4305B5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60937-ACB4-3FDB-C7FE-F88610F9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0879D-11A6-CB9C-04EC-44664167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E0946-9D36-6357-35A8-E7F3686B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7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C9BE-5269-E0BC-7AA4-9014561E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30F80B-B4B5-1815-FC48-01DB799D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B5E56-70DE-9A82-135B-6D2E8653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4285B-FA5E-D710-25BC-18D68358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D8936-0071-C383-60D9-574397CF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77C89E-2A29-51A4-E36A-AF61ABC38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D70D7-A8E4-2A91-89E6-A8E5D09F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8EDA-0F58-2F8C-FB80-9F46D56F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A8731-09BF-E94B-E28A-5BD650D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B8041-6FEE-3E8E-3389-0AC9E6C2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3D5AE-42FD-3275-F986-AA46F829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B4AF8-967E-06F1-3739-3877D767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74FF0-F07B-092F-1847-B64FC876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4AB62-19EA-8B3A-BFCC-4BD02486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3AC2B-FB85-9CB7-2EAC-4C00E86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8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B1ED1-253E-FCD4-3B1E-87932816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38E77-185B-4B09-46CC-FA7F87F5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E6C1E-0F89-C964-FAEB-EBA10EE8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11EA8-ED6B-2CCA-5140-D7C2F037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B86D4-0B49-E141-BFCA-AF078D84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1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E91C-F1D2-BAC1-36F1-6ECA16D1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60A27-29A0-1CF7-D3E2-44B75FA3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B041B-EE93-1922-C082-12C8588B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7E3D2-4664-396B-0584-29171729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D4C94-1EB7-B522-8A40-6F7C32ED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3A67B-89B2-2290-C4EC-F101F3BA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DA0D7-5626-7F3B-DAF2-C2109AE4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7F088-4AB8-205B-4555-FE5ACF79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3C5A8-F655-05FA-BE1E-B69C3CAA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8C729-8902-2628-4AA7-8B442F630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A4BA8-2A64-720F-D873-C138B9364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389B3-B835-E908-182D-A2E30405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9A74E4-662A-780C-14E2-55D9A0B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6057E0-1D7B-E71B-C06C-8F7FB4D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7991-F5AD-F699-ECFC-3634E61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CD0D9-170F-C925-BFE6-45FBA8E0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4A59D-79B2-1436-6798-CCCB6E0D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59158-2B14-2ACF-A7A1-4A78C1B0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8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36EB4-CBC0-107B-660D-5592B23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A3C545-86F9-193D-629D-A5E882C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E80AF-FE63-01F9-47C7-E6ADAFC8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1FCE-DE70-ED12-5249-18FFB606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EC33D-48EE-4181-640B-5B7F3014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6B1C6-CC8D-02A4-27ED-1E3AFAEC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1A707-C7D7-FEA1-5F37-88479FD8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2E105-87C5-6A25-1FE0-25AE7891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2CAA3-4127-BFAB-7656-6983B918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BD78B-F536-0332-FD56-80E5EE4F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F87373-B001-1B91-23B5-C06F18776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7A327-0170-CB24-6F1A-12D59ACA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6D84C-B5A8-6B58-88D7-B2C348C6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B9DD3-669D-C42F-D35B-2F0AEE1C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A42EC-20D3-CD1C-DED4-E10ABC2F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0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338346-EF3B-55EC-1E92-885AFA7A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FC26A-67B8-C810-2E74-56A17BC7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9BBAE-B754-3FD0-6C85-EEC2A95F6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00E0-3729-4AB1-9023-4BA6AA7C1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7AE9E-FDC2-3101-5685-E6FE1B82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F96A4-DFF4-F092-336A-444A5099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38C7-6421-4FA5-BE1C-5CB5DF010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0" name="Picture 2" descr="7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2024-03-10T06:23:31Z</dcterms:created>
  <dcterms:modified xsi:type="dcterms:W3CDTF">2024-03-10T06:23:32Z</dcterms:modified>
</cp:coreProperties>
</file>