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6E586-0C32-99A1-00E9-E02CF801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31D0EB-4642-BF61-CAA2-D4DE4A423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DAFA6-B0F9-150D-3A75-49210D0C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DE3D-B73C-452C-AD97-B5949F03E8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EC7DE-661B-A7BD-FE92-DC6648A8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FA2B7-B7A9-7B67-1347-BB74C50F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509-E2FD-4D06-B690-AFB09351A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34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1FAF4-9EF9-EF6D-9E43-A936B5B8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61FFE2-20ED-641C-4702-62D0E5B71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51C3F-4889-BA18-3116-8C862B4B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DE3D-B73C-452C-AD97-B5949F03E8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08925-F0E3-EE30-73FA-92B709C9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0CDEB-8B4D-5FE8-F3CF-2C6DEA29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509-E2FD-4D06-B690-AFB09351A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63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431795-B348-60E9-1C04-20BB1971A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EFA197-C5BE-0C7B-55DD-AC9A85C42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62B0B-B1DB-292C-9AE8-2CFA235D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DE3D-B73C-452C-AD97-B5949F03E8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8EF97-EA9C-2D33-ABF0-DE3A32FB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2F52D-09F9-7191-89A7-37B59312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509-E2FD-4D06-B690-AFB09351A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79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0508A-BF96-C9C5-4859-E4F0AA6B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C54F22-FA3A-A32F-BA02-A7145D74E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240CF4-89BC-DEDB-74E5-F744C92B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DE3D-B73C-452C-AD97-B5949F03E8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960BC-DD9C-9C91-BB78-B1AC9475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1B80E-BA55-F1DA-D31F-6B77AB52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509-E2FD-4D06-B690-AFB09351A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51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91BFF-017D-FEB0-EDA6-65B1B6AD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5DAE0E-9E56-7A7D-448A-31C20AAA8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5EE31E-A59E-EAE9-6799-1D499DAA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DE3D-B73C-452C-AD97-B5949F03E8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7B2B1-38AB-3F33-5FE0-104F999F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31BC1E-C208-8B0E-1BCD-9A86B5C1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509-E2FD-4D06-B690-AFB09351A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91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7377A-5663-9605-E495-752C4885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6AECC-BD0F-7F1D-17B3-A3FD18F8B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9E8D01-812F-03ED-0AB8-C1661417C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A70955-FE9A-1554-A597-626DC797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DE3D-B73C-452C-AD97-B5949F03E8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98D02B-2685-7A92-B54F-A3438316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2AC8CD-F61A-D589-5DBD-08C5EAD8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509-E2FD-4D06-B690-AFB09351A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71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A64DE-D42D-21EE-B083-93206A8D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EE9CC-FDBB-F745-458E-C7B4C9CE3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284FA5-5DEB-D95D-C0BA-BCDAC1F51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13EE57-24C2-B2A9-724C-AAB06E6BF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3EE1F9-EFB2-59F8-2C3B-22C46318E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3F1DD0-D0FB-8EEA-19B5-8BC4777E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DE3D-B73C-452C-AD97-B5949F03E8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4098DD-CE8F-50E4-9CD7-F7DD916B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270C81-482A-BA38-4B5D-5C74599E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509-E2FD-4D06-B690-AFB09351A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33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2C1B5-0699-422A-BC44-BA7A4000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A661AA-557C-BF6D-4752-E4C2D4E9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DE3D-B73C-452C-AD97-B5949F03E8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4C054E-5198-2625-2C11-D0CB4606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E14E35-1625-2CBB-A71C-0C9D6D3D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509-E2FD-4D06-B690-AFB09351A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33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22815A-4295-8CC2-DFED-FE69F17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DE3D-B73C-452C-AD97-B5949F03E8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B988D0-427C-BFA8-3C80-9718D06E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38E2CC-2C99-F6B4-0196-40C81D65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509-E2FD-4D06-B690-AFB09351A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4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65DBE-1DBD-67B5-234D-73FF7F54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3DDE5-0AB5-5F18-3080-7A9865771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D5E4A3-A75E-13F2-C807-860E6F278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A0472E-9FD5-2999-FDDB-32DA0BB2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DE3D-B73C-452C-AD97-B5949F03E8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61606A-6061-2371-E66C-E2339C01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F85ED4-4071-DB75-845D-9668E9FC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509-E2FD-4D06-B690-AFB09351A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25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C0047-D43E-183B-6ED2-2A030FB0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0EF7E5-2DFE-16F2-6323-82B1F1FA9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C709B9-5E4A-3D52-B5F1-122567517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B24BFB-24AE-0FA0-CEDE-6AB35A9D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DE3D-B73C-452C-AD97-B5949F03E8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16957-0526-ACFB-5206-00CA8799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A4908C-9E3F-B8E0-6D6A-FDA3F7A1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509-E2FD-4D06-B690-AFB09351A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3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F8EB1A-76A9-863E-4C0A-E0FD2580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7325C4-5550-F21B-D50D-DBA656C6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3BF33F-B54F-5507-7909-B801456A9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0DE3D-B73C-452C-AD97-B5949F03E8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8CBE5-681F-92D3-A29B-7BF463AC7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D41D2-F9D4-5A7A-782C-38A13A167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B1509-E2FD-4D06-B690-AFB09351A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314" name="Picture 2" descr="7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2339" name="Picture 3" descr="76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2024-03-10T06:24:37Z</dcterms:created>
  <dcterms:modified xsi:type="dcterms:W3CDTF">2024-03-10T06:24:37Z</dcterms:modified>
</cp:coreProperties>
</file>