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8EFC4-527B-A2D7-3D5F-9FBD6846F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773502-646F-AF19-D11F-CACE435F3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838B1-EE5B-239F-0958-4DFE4E2D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70D7-9517-45D0-86DB-3635B4611B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51044-6F17-7482-2D06-3ACBA47B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FA0EB-0730-0095-17F9-3149AF77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A5B9-EB24-4339-A30C-6DA427319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5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32364-0FA4-4186-293B-44EC5143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54B28E-EBBE-AC00-AE39-6E5567667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51834-D384-B763-EA57-DE291875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70D7-9517-45D0-86DB-3635B4611B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75FC8-0730-6B8B-F4EA-197FF5EE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81A10-4000-7E9A-1957-46E38078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A5B9-EB24-4339-A30C-6DA427319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2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F4643F-446B-44D3-E5A3-9CC73FB3A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278AB9-BC08-9FCA-ED1A-407757E4B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F9282-F0A9-D8B2-4F8F-EBB96272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70D7-9517-45D0-86DB-3635B4611B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E7140-269D-B5D9-8C9F-6F2C6745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F801A-C35A-F641-FAA9-98CA742B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A5B9-EB24-4339-A30C-6DA427319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4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DB6B-B5C1-E63A-2C9D-44EEF91E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02F1D-5F34-C7D1-C23C-13387E26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A420F-5241-0829-5207-75281F8C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70D7-9517-45D0-86DB-3635B4611B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9A2E2-CD99-7B3F-9504-81FFD0E7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C4BFC-8512-FA77-46FF-6CC50615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A5B9-EB24-4339-A30C-6DA427319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4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EA91B-9B13-0966-F058-2B856F37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8E421-F535-3493-D36F-D81F31A34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338B8-C824-1199-0BF6-239F8194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70D7-9517-45D0-86DB-3635B4611B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91EF7-EFFB-2459-72EB-F31BE526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6BF43-47C1-FA2D-5F49-0245FB6F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A5B9-EB24-4339-A30C-6DA427319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6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B69A8-94F6-12E5-220A-7A1ED828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BB940-095D-197C-6B2C-C12730946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AF9025-2171-C122-3051-0743D2F3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7C1FC-D8C2-64FE-D011-C5BA73D5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70D7-9517-45D0-86DB-3635B4611B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29632-5D83-7E9B-7630-EB96F220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9B6F2-68F1-9D46-0B21-5021D2C9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A5B9-EB24-4339-A30C-6DA427319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77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7370-8FC6-6AB1-32B6-081A077B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919E8-363B-9B32-9366-9F3D32FA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492DDA-6E63-E031-B987-661A88964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7BE636-2218-E402-84B0-48B7B623F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2E17EF-39DB-ACE0-B3CA-FA975D6B6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2A31D-36CC-7D36-B56D-56A762F2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70D7-9517-45D0-86DB-3635B4611B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FB3149-5FB1-E29A-1A00-0A187275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196882-CBB0-37E7-8713-74F621AC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A5B9-EB24-4339-A30C-6DA427319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0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4049F-1190-F5B7-3F5C-3A6AD5D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8C7530-5AA4-5843-F354-D8D49995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70D7-9517-45D0-86DB-3635B4611B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23A864-ECC8-CDF0-E553-F2D48CD8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E1A9C7-BAE6-1A0B-890E-377C77CA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A5B9-EB24-4339-A30C-6DA427319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8E0603-6DFB-8092-F55F-17EA736E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70D7-9517-45D0-86DB-3635B4611B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C7860D-393E-6CC3-F5CC-27919629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1077B6-EC9E-AB9F-5B49-158AF32C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A5B9-EB24-4339-A30C-6DA427319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72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CB0F2-EF1C-8285-E5BD-1813C93C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EFBE4-13FB-1EDA-34BB-F8173BFB7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2C7597-07A8-9CD3-D499-06E3D3CA9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8ED1E-6ED3-6062-F393-7F4260F8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70D7-9517-45D0-86DB-3635B4611B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64E7A-AF3D-C017-5310-565FA443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B22DFE-F589-28E1-E08B-5B97015D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A5B9-EB24-4339-A30C-6DA427319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0A018-77A4-71E9-1B88-AC3CEB20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43721C-A1E0-CFDC-48A5-353A7C956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E9B28-85A1-72DB-053F-1D0F297AC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8E7DF-C108-D3B0-205F-14F9D5B0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70D7-9517-45D0-86DB-3635B4611B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BC788-6348-EECB-0ECC-3F58FA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E0A35-4A09-15E3-2663-5AE5C25C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A5B9-EB24-4339-A30C-6DA427319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B4AB8F-1EFA-FA19-9720-6DEBBD39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6D31EE-494D-530D-58A9-993474EBD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6EC2C-5B99-473D-5085-38B7269AC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670D7-9517-45D0-86DB-3635B4611B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7D01B-6C6A-9A9A-72EC-E4D3002F4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EC843-42BD-3736-9C38-9EFD25E09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A5B9-EB24-4339-A30C-6DA427319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9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314" name="Picture 2" descr="7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2339" name="Picture 3" descr="76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2024-03-10T06:24:48Z</dcterms:created>
  <dcterms:modified xsi:type="dcterms:W3CDTF">2024-03-10T06:24:48Z</dcterms:modified>
</cp:coreProperties>
</file>