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F5C3E-9D62-DB23-9D9C-93248D65B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3E1C5C-E88A-6E29-66AB-C5478372E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A9C6F-C74B-0480-A31D-6FEA3514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8436-C86F-4038-A7ED-E259BF422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B4AF6-191A-C1C4-1B0A-3C1A96F7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C805-DA40-7491-F9B5-773CBCC5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D205-3513-43C7-8E72-DF02500E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6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510B1-4F33-05E0-7330-3156880B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15736-AF78-FAF8-60E8-F9ECF7F15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76792-775A-0C67-8E6B-776CDD17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8436-C86F-4038-A7ED-E259BF422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F9624-B617-986E-A992-02EA54BA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6EC8E-9220-2EE3-4310-EE7AEB30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D205-3513-43C7-8E72-DF02500E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B6DD85-DD59-9A00-FF60-F103FF671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05212A-333C-2452-2216-979FC3721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8A74B-7E45-573B-90A9-5BB0C5E4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8436-C86F-4038-A7ED-E259BF422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82DCB-B6FF-C6EA-809A-02E8039D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2E54D-C480-7727-CC1B-54624068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D205-3513-43C7-8E72-DF02500E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27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B54C3-7BC6-49FE-AEBB-9FEF8943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D3B60-88F7-864E-4E63-E32C2D13D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59A43-DB69-F652-407E-F3D9232D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8436-C86F-4038-A7ED-E259BF422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13B4E-31F3-6B27-7B3D-B3BB0A08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A7131-94D1-160F-4BEF-D7520C14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D205-3513-43C7-8E72-DF02500E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5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523AC-F131-B449-6B28-2A89E291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76F95-B41E-B298-510B-EA844715D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D312E-8199-A11A-50EC-3E2465A0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8436-C86F-4038-A7ED-E259BF422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6DB6D-CD7C-97CA-4B5D-8DD1AFBD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87558-0D6E-EB85-8AE5-50F1647B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D205-3513-43C7-8E72-DF02500E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6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AEF40-528D-0145-88F1-94E1E36E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024D9-82CE-510C-03FF-674B06469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F58696-949C-7A4D-B95C-6F93DBD64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3AE468-BD41-FDB2-D13D-C50BF18A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8436-C86F-4038-A7ED-E259BF422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06534-A177-B68C-ADDD-D82D0511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9A391-B619-2CD7-8570-8B880198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D205-3513-43C7-8E72-DF02500E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5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9CF49-CC91-017B-E452-1110DA16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202A8-EC1A-BB93-093E-96B3F47E4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20F42C-BFE3-A5D5-70F0-8FC5C3C5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3B2795-2D7F-9C62-F087-C751A9332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BE4298-A6EB-1B1C-4DAD-B0EEB1274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784731-D9F6-AEE3-4CC1-A9F98D1F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8436-C86F-4038-A7ED-E259BF422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2D7651-5176-BB0A-CEAF-DD286CC4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CBF97C-29ED-ADC5-D695-2324EAF5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D205-3513-43C7-8E72-DF02500E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1BB1-2275-3F55-3132-1CEFD2BF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14DC32-5B09-2A16-7307-52AA544C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8436-C86F-4038-A7ED-E259BF422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67304B-AFF1-9544-A2DC-548FA66B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E5846-B875-0B65-3845-F3B4340B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D205-3513-43C7-8E72-DF02500E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0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25A302-870F-DF99-8E1E-4652F187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8436-C86F-4038-A7ED-E259BF422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3016D6-2133-5304-2406-AAA4E822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21267C-A90B-F00F-CE9E-C4899DC9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D205-3513-43C7-8E72-DF02500E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8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A1BA-AF47-D97E-A931-A27E9D1F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7D5F5-8EB0-1D21-FE8F-EC39C0B8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8F6FC8-0278-DB15-4EFE-8728E92FD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864E2-1CD0-0D3D-8B33-73502E9F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8436-C86F-4038-A7ED-E259BF422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C4ED5-942D-A545-996A-A8031E59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44761-97A1-78BD-3BB9-E9269F49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D205-3513-43C7-8E72-DF02500E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6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9D7AB-3106-F88C-D6D5-BAA5D825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AA7464-3F01-8A6D-7CD6-27BE499A5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B54416-5F4A-FA4A-7B78-198CBEE24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922364-A97E-19E1-36E2-A7F490A5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8436-C86F-4038-A7ED-E259BF422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00513-4EAB-13CB-699C-4BD4592D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540AA-6BB7-1677-FD24-293EFD51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D205-3513-43C7-8E72-DF02500E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3FA919-8760-4771-46B7-160202DE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8DCD4-470F-E51E-6B33-D6639594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C6E8C-4574-7712-CE4B-1F9CB96AC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8436-C86F-4038-A7ED-E259BF422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A5379-F059-C2FE-2EA6-8D884497E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C75ED-2154-C275-164D-4CA72DE7D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D205-3513-43C7-8E72-DF02500E5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8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362" name="Picture 2" descr="7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4387" name="Picture 3" descr="76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2024-03-10T06:25:10Z</dcterms:created>
  <dcterms:modified xsi:type="dcterms:W3CDTF">2024-03-10T06:25:10Z</dcterms:modified>
</cp:coreProperties>
</file>