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447B8-4FA0-B32A-9FD2-F7EF6C12E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FAF6B-E271-6341-083B-8586FF98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20B83-5AE3-5137-CF9B-D0753708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45FA6-AFF7-7637-97AF-6F990A28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79B7-DDC2-AA60-2141-EA7B7E3A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5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1C077-0C0A-8DC0-0038-3763401C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9CA6-CC2C-A576-52C3-8402FA45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500E7-C96B-7F63-1AF6-9D6888F3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BB98B-67EB-D70C-73DC-858D4E99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572FC-B2E0-BACA-10B8-15BF4E3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CDED64-A059-C910-2DA4-C5F076F9E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9B0FF-BADB-C258-9DC4-377FB2D3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139D4-FE25-ADAD-AB70-4926305A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05546-F79A-B016-184C-389A622E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CFCEA-1E25-F392-F0C0-CB0018DF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4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B88CF-2852-EFBA-02F1-2E274E6E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C7DAB-8B3A-593B-9F33-B409A6B3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29CC9-B4FC-04B0-5BD1-35A30EA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508A-1B69-A323-582A-AEF772EF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809F9-AF44-982F-C45F-29CA2003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1B8AE-C15C-A6C8-E066-A18494D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025BD-AF8F-E101-08E4-65CF1BE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C50C4-B28B-1A03-0E6C-A4016C0E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1FA62-3E25-1343-E7CC-8CB71E66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9EE3F-2B4E-ED1A-FF2C-D0485B57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F713-4938-BD4E-514C-B2FA0A56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74F04-1DD7-3752-A87B-F3297DFE8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29C02-F7E4-7D98-B5BA-21497339F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5E4A0-B625-CEA9-98BC-5528935C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D32F2-0519-D63F-7F10-A6069EA7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03253-717A-E158-94FD-0B7418F4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E9DA5-8563-1474-CF19-90D69B0C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8E7B6-8073-D8B4-BCC2-1A977987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43C8-BA67-7906-FF40-3E9A1ECA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EF599-2F2D-0356-FA81-7B071773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CFD57-9BBD-C918-C75F-5501C0BC1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67594-F854-3A75-F561-C19F452B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062883-FB6A-A82A-B9F1-D6EA767F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11E32C-FB9E-9182-124A-2A13B2EC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6979-8361-B460-AA8B-0AB102A0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AAE48-1D69-2DC2-7B1D-374B589B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736BA-C083-32F5-3555-171A6A2A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CA932-FF3D-2792-A3FE-0AF3B599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174B1-CEC8-15DA-2717-1394F32A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CD97-0BEE-068E-5FDF-3CCADC3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DA884-2213-E176-5D3E-73085C6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0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C796-20C6-7767-A9F5-2338A42B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05878-D1B1-72B0-C825-3ED59BE9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E3685-143D-50D1-69C1-F5084AB1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05822-0569-CC0E-1224-3536F6D7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59D5A-0F32-8E10-48DC-E9BB673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BEC8B-18D9-CA47-947D-B6DD35CF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373A3-1577-5293-4041-2E9F27A6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A10A91-5474-0AD7-A837-E39B2BC6C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47167-F15B-5320-EA28-9BFAA989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15EA0-BFCE-00E1-8706-42AE94E6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EBDB4-CFD8-B6ED-D8D9-C863036D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C9999-B329-53DA-DC65-96DE3AC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7EBC1-7265-BD6B-6D56-59836292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B262B-620D-2612-C05C-93C5B23A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2044E-8C56-E69B-50BB-3E49A37F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4090-FCCA-4DE0-B570-428ED302EE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8D35C-A0C7-90C9-8F14-13B3768E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37215-1DDB-2F41-09FE-069A31D7E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C40D-18B2-4DC6-BDE0-0B8B5E74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0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 descr="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2024-03-10T06:26:26Z</dcterms:created>
  <dcterms:modified xsi:type="dcterms:W3CDTF">2024-03-10T06:26:27Z</dcterms:modified>
</cp:coreProperties>
</file>