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F715-AB17-080D-EFC7-ADD81B8D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2C29D-B018-E9D1-24D3-39FDD4A1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BAB2E-0AB0-9700-99B2-5C6BE033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A4356-EA76-55AE-57D2-0F30B1B7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135A7-F0CC-5A20-B17F-5487FAE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1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5197-880C-A0F0-601A-DB42660D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171F3-E62D-139A-B28B-443068F5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74662-EDA0-C7FB-DD51-A60BA9D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E86B5-EFE4-1208-FB71-7E10DF32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56A8E-605B-5B90-B5ED-4CD2F466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4A22D-B2D2-6A58-EA02-930B69809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0AAA4-3756-500D-A0EB-94B53188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1FF3C-6086-4A96-CA91-715B94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C3B5B-2913-7241-0AC6-C43B89A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C3D5B-1FAA-C4DC-5674-187CD02A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3FF5-410F-8ABF-3A07-AA1A10E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A6F04-8F44-3637-680F-B962187F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FD9E-2731-A79A-9D5D-6B87646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FAA1A-5A1A-08DF-0C64-F76DE87A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37B0A-CE04-8175-B615-B5BDC83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940-6DB0-A7B1-61B3-C736342A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C966E-1DAE-2DAB-9061-8D6C11F2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9B705-A7C0-C099-4F7C-B3A8E272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0E184-08EE-26A1-65E6-78DE203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A7E25-ECD0-A22B-868F-F048B373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0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2A24-765B-2073-5A5F-C7A5F17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A4B18-0B59-6190-DB9F-9EA45708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E2BB0-6786-E12F-F227-C97BB4BD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D7427-8CAD-7951-76A3-DDE710AE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A1BE9-E683-D553-ECD1-94248D95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E0FB6-29A3-A267-2CC9-D3D1D3A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00313-91A3-6733-69E8-C11F43ED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C1482-5606-BCBA-1CF1-A0281B7E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A13D3-22EF-75BF-B825-CE3C6EE6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FF2E1-85CD-B281-049B-C3F9F9B6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59F85-1EF5-BC88-A251-E362191C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DBCBD-8394-4034-E03D-0CEE196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9DC04-E73D-67E0-BC6C-F0E07280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84C3F-65A3-C4D2-3213-F99E6473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3AF98-F177-2B62-9C20-54A23355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81314-059A-E957-E364-EAC91774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2456E-B355-AAA9-E87A-4918A9D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A190A-69BB-235F-8C68-B8F36695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A355B-2550-65FA-7288-FAC7B031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E1470-77D2-E83D-8F50-0D48164F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8156-7A05-AFD5-1FD9-535E292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7411A-DACF-8C0E-79FD-6133AC5F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EA79A-FA59-39AC-A970-F22FA447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0FF5-C828-FAD4-B681-07AC7688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5A4B3-BCF5-C75A-13DA-8F850E7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DF0C1-221B-7744-5FED-743A9660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30A04-54D2-86ED-E3C4-964C8DFC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0A5B-D649-831A-CAEE-94F43D1C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862681-20E2-ED4D-177B-C72F2DD4C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92804-0A6F-9969-45AF-C96DBEFB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07BB9-C66B-18E7-51CD-2152BB90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9C77D-C8F6-FFD4-3FD7-83AD582A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37CA8-7025-24BC-3D39-ECDF44EC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C56C8-A8CA-B155-8962-F7DB040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E187F-FAC0-EC6C-6B4A-37780A75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0DE06-3FC5-E986-D05E-5B73C4F2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5B45-CD23-4322-93ED-286D39FE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F7519-BD86-F561-C3D2-67525374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9B3E1-BDB9-38B5-DC6A-AA8035AE6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09FA-BF20-4558-9B74-18D66E5DC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 descr="7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4627" name="Picture 3" descr="7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2024-03-10T06:27:00Z</dcterms:created>
  <dcterms:modified xsi:type="dcterms:W3CDTF">2024-03-10T06:27:00Z</dcterms:modified>
</cp:coreProperties>
</file>